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Poppi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regular.fntdata"/><Relationship Id="rId25" Type="http://schemas.openxmlformats.org/officeDocument/2006/relationships/slide" Target="slides/slide20.xml"/><Relationship Id="rId28" Type="http://schemas.openxmlformats.org/officeDocument/2006/relationships/font" Target="fonts/Poppins-italic.fntdata"/><Relationship Id="rId27" Type="http://schemas.openxmlformats.org/officeDocument/2006/relationships/font" Target="fonts/Poppins-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Poppins-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5yOFbUZn_9MDHP8CzIrTKs4phj1mi9bpvVjPzU3l5Lk/view" TargetMode="External"/><Relationship Id="rId20" Type="http://schemas.openxmlformats.org/officeDocument/2006/relationships/hyperlink" Target="https://docs.google.com/spreadsheets/d/1X_-Z80Ekp0Zpj8KWFPbuvS-L7UnZZJfnWGJaCysUzPw/edit?usp=sharing" TargetMode="External"/><Relationship Id="rId42" Type="http://schemas.openxmlformats.org/officeDocument/2006/relationships/hyperlink" Target="https://docs.google.com/document/d/1IFfosNvJNMq6lL9nUk4wRcEGhRIxEaGELVSVhBp-TSE/pub" TargetMode="External"/><Relationship Id="rId41" Type="http://schemas.openxmlformats.org/officeDocument/2006/relationships/hyperlink" Target="https://docs.google.com/document/d/1IFfosNvJNMq6lL9nUk4wRcEGhRIxEaGELVSVhBp-TSE/edit?usp=sharing" TargetMode="External"/><Relationship Id="rId22" Type="http://schemas.openxmlformats.org/officeDocument/2006/relationships/hyperlink" Target="https://docs.google.com/spreadsheets/d/1X_-Z80Ekp0Zpj8KWFPbuvS-L7UnZZJfnWGJaCysUzPw/pubhtml" TargetMode="External"/><Relationship Id="rId44" Type="http://schemas.openxmlformats.org/officeDocument/2006/relationships/hyperlink" Target="https://docs.google.com/presentation/d/171j6O1PSkYAdV95HUZBglJ-5jp1rfgqFYRu3gj0S01M/edit?usp=sharing" TargetMode="External"/><Relationship Id="rId21" Type="http://schemas.openxmlformats.org/officeDocument/2006/relationships/hyperlink" Target="https://docs.google.com/spreadsheet/pub?key=1X_-Z80Ekp0Zpj8KWFPbuvS-L7UnZZJfnWGJaCysUzPw" TargetMode="External"/><Relationship Id="rId43" Type="http://schemas.openxmlformats.org/officeDocument/2006/relationships/hyperlink" Target="https://docs.google.com/document/d/1IFfosNvJNMq6lL9nUk4wRcEGhRIxEaGELVSVhBp-TSE/view" TargetMode="External"/><Relationship Id="rId24" Type="http://schemas.openxmlformats.org/officeDocument/2006/relationships/hyperlink" Target="https://docs.google.com/spreadsheets/d/1X_-Z80Ekp0Zpj8KWFPbuvS-L7UnZZJfnWGJaCysUzPw/view" TargetMode="External"/><Relationship Id="rId46" Type="http://schemas.openxmlformats.org/officeDocument/2006/relationships/hyperlink" Target="https://docs.google.com/presentation/d/171j6O1PSkYAdV95HUZBglJ-5jp1rfgqFYRu3gj0S01M/view" TargetMode="External"/><Relationship Id="rId23" Type="http://schemas.openxmlformats.org/officeDocument/2006/relationships/hyperlink" Target="https://docs.google.com/spreadsheets/d/1X_-Z80Ekp0Zpj8KWFPbuvS-L7UnZZJfnWGJaCysUzPw/pub" TargetMode="External"/><Relationship Id="rId45" Type="http://schemas.openxmlformats.org/officeDocument/2006/relationships/hyperlink" Target="https://docs.google.com/presentation/d/171j6O1PSkYAdV95HUZBglJ-5jp1rfgqFYRu3gj0S01M/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rentalhollywood/home" TargetMode="External"/><Relationship Id="rId3" Type="http://schemas.openxmlformats.org/officeDocument/2006/relationships/hyperlink" Target="https://drive.google.com/drive/folders/1ffdeJ7V86GRqgnEbeqto2WQw3h_coNAD?usp=sharing" TargetMode="External"/><Relationship Id="rId4" Type="http://schemas.openxmlformats.org/officeDocument/2006/relationships/hyperlink" Target="https://drive.google.com/drive/folders/12JAf2E9bixbjuZSPtuAoDscD-pVTn8Ch?usp=sharing" TargetMode="External"/><Relationship Id="rId9" Type="http://schemas.openxmlformats.org/officeDocument/2006/relationships/hyperlink" Target="https://drive.google.com/file/d/14os5mQTQDynSPdek4AHwMgqUbX-yrn9f/view?usp=sharing" TargetMode="External"/><Relationship Id="rId26" Type="http://schemas.openxmlformats.org/officeDocument/2006/relationships/hyperlink" Target="https://docs.google.com/drawings/d/1ykAjGmRwR4-kUtL3x3w6V7kvpiPWyEAZd4FQ7MIB9SI/edit?usp=sharing" TargetMode="External"/><Relationship Id="rId25" Type="http://schemas.openxmlformats.org/officeDocument/2006/relationships/hyperlink" Target="https://docs.google.com/forms/d/13ZRonf1M2YguyAcrqqcfoCN4WS0qr2jU1y1kBfz6tSg/edit?usp=sharing" TargetMode="External"/><Relationship Id="rId28" Type="http://schemas.openxmlformats.org/officeDocument/2006/relationships/hyperlink" Target="https://www.google.com/maps/d/u/0/edit?mid=1MDfvc-lo9LZ7FY8xipvWplhQF5HOdOk&amp;usp=sharing" TargetMode="External"/><Relationship Id="rId27" Type="http://schemas.openxmlformats.org/officeDocument/2006/relationships/hyperlink" Target="https://drive.google.com/file/d/12UZ1IV1zZnfv-0dQIKfJ_b0l9ajqZ_AR/view?usp=drivesdk" TargetMode="External"/><Relationship Id="rId5" Type="http://schemas.openxmlformats.org/officeDocument/2006/relationships/hyperlink" Target="https://drive.google.com/drive/folders/12LV6ApHOBopQRr1OFSy0-biwnMcFOBz8?usp=sharing" TargetMode="External"/><Relationship Id="rId6" Type="http://schemas.openxmlformats.org/officeDocument/2006/relationships/hyperlink" Target="https://drive.google.com/drive/folders/1MwLEQR-DwYqA80MbVLhjvOL_JDWlvWPq?usp=sharing" TargetMode="External"/><Relationship Id="rId29" Type="http://schemas.openxmlformats.org/officeDocument/2006/relationships/hyperlink" Target="https://docs.google.com/document/d/1UFDFdVxRBGMFCDWLQlm_JnTSuX0YWljpk9drK9ebO34/edit?usp=sharing" TargetMode="External"/><Relationship Id="rId7" Type="http://schemas.openxmlformats.org/officeDocument/2006/relationships/hyperlink" Target="https://drive.google.com/drive/folders/1ZWqJTfn9WDLKEs9_fuzk20gno1ea8ubD?usp=sharing" TargetMode="External"/><Relationship Id="rId8" Type="http://schemas.openxmlformats.org/officeDocument/2006/relationships/hyperlink" Target="https://drive.google.com/file/d/1rmh1JmioM2kxJUFD1xUj86GpO0VhO7D9/view?usp=sharing" TargetMode="External"/><Relationship Id="rId31" Type="http://schemas.openxmlformats.org/officeDocument/2006/relationships/hyperlink" Target="https://docs.google.com/document/d/1UFDFdVxRBGMFCDWLQlm_JnTSuX0YWljpk9drK9ebO34/view" TargetMode="External"/><Relationship Id="rId30" Type="http://schemas.openxmlformats.org/officeDocument/2006/relationships/hyperlink" Target="https://docs.google.com/document/d/1UFDFdVxRBGMFCDWLQlm_JnTSuX0YWljpk9drK9ebO34/pub" TargetMode="External"/><Relationship Id="rId11" Type="http://schemas.openxmlformats.org/officeDocument/2006/relationships/hyperlink" Target="https://drive.google.com/file/d/11yz-0K3N0h5Ouy--Y5Da1N0Bx3_mWUID/view?usp=sharing" TargetMode="External"/><Relationship Id="rId33" Type="http://schemas.openxmlformats.org/officeDocument/2006/relationships/hyperlink" Target="https://docs.google.com/presentation/d/14E8yWGlIa-JykcFW6iSuLOY37kDMrF_j4XzBJuhXwzU/pub" TargetMode="External"/><Relationship Id="rId10" Type="http://schemas.openxmlformats.org/officeDocument/2006/relationships/hyperlink" Target="https://drive.google.com/file/d/1g86gEtyt8dHHYH8rbio1UdSr0hzXJPiz/view?usp=sharing" TargetMode="External"/><Relationship Id="rId32" Type="http://schemas.openxmlformats.org/officeDocument/2006/relationships/hyperlink" Target="https://docs.google.com/presentation/d/14E8yWGlIa-JykcFW6iSuLOY37kDMrF_j4XzBJuhXwzU/edit?usp=sharing" TargetMode="External"/><Relationship Id="rId13" Type="http://schemas.openxmlformats.org/officeDocument/2006/relationships/hyperlink" Target="https://drive.google.com/file/d/1HdyG_0ARsVIhJ5RzAiT_1DcwmwUEytGZ/view?usp=sharing" TargetMode="External"/><Relationship Id="rId35" Type="http://schemas.openxmlformats.org/officeDocument/2006/relationships/hyperlink" Target="https://docs.google.com/document/d/1hRREY0OZgBJxxPUMc9Mf1HBo8czhkDGBjg8k1Zh12Hs/edit?usp=sharing" TargetMode="External"/><Relationship Id="rId12" Type="http://schemas.openxmlformats.org/officeDocument/2006/relationships/hyperlink" Target="https://drive.google.com/file/d/1B77pWqaBHE19-MhOXfjRQ9Huow3NA3dg/view?usp=sharing" TargetMode="External"/><Relationship Id="rId34" Type="http://schemas.openxmlformats.org/officeDocument/2006/relationships/hyperlink" Target="https://docs.google.com/presentation/d/14E8yWGlIa-JykcFW6iSuLOY37kDMrF_j4XzBJuhXwzU/view" TargetMode="External"/><Relationship Id="rId15" Type="http://schemas.openxmlformats.org/officeDocument/2006/relationships/hyperlink" Target="https://drive.google.com/file/d/1BEeDPzTdlGgVfLAlLSYJ--4YFn-1BFVx/view?usp=sharing" TargetMode="External"/><Relationship Id="rId37" Type="http://schemas.openxmlformats.org/officeDocument/2006/relationships/hyperlink" Target="https://docs.google.com/document/d/1hRREY0OZgBJxxPUMc9Mf1HBo8czhkDGBjg8k1Zh12Hs/view" TargetMode="External"/><Relationship Id="rId14" Type="http://schemas.openxmlformats.org/officeDocument/2006/relationships/hyperlink" Target="https://drive.google.com/file/d/1bBZOHSjw_VTTLtMCZVKb4Ra1FippXW29/view?usp=sharing" TargetMode="External"/><Relationship Id="rId36" Type="http://schemas.openxmlformats.org/officeDocument/2006/relationships/hyperlink" Target="https://docs.google.com/document/d/1hRREY0OZgBJxxPUMc9Mf1HBo8czhkDGBjg8k1Zh12Hs/pub" TargetMode="External"/><Relationship Id="rId17" Type="http://schemas.openxmlformats.org/officeDocument/2006/relationships/hyperlink" Target="https://drive.google.com/file/d/1thQxFG_lHQqvkhniHwkFFPBpjD4C9ioo/view?usp=sharing" TargetMode="External"/><Relationship Id="rId39" Type="http://schemas.openxmlformats.org/officeDocument/2006/relationships/hyperlink" Target="https://docs.google.com/presentation/d/15yOFbUZn_9MDHP8CzIrTKs4phj1mi9bpvVjPzU3l5Lk/pub" TargetMode="External"/><Relationship Id="rId16" Type="http://schemas.openxmlformats.org/officeDocument/2006/relationships/hyperlink" Target="https://drive.google.com/file/d/1II5kWq4A2QcBvSFjD_oWeTEVH6VnJ-PZ/view?usp=sharing" TargetMode="External"/><Relationship Id="rId38" Type="http://schemas.openxmlformats.org/officeDocument/2006/relationships/hyperlink" Target="https://docs.google.com/presentation/d/15yOFbUZn_9MDHP8CzIrTKs4phj1mi9bpvVjPzU3l5Lk/edit?usp=sharing" TargetMode="External"/><Relationship Id="rId19" Type="http://schemas.openxmlformats.org/officeDocument/2006/relationships/hyperlink" Target="https://drive.google.com/file/d/1KOMhO7hCbcFwQvmQ9WO7nrUyT21gwJ5h/view?usp=sharing" TargetMode="External"/><Relationship Id="rId18" Type="http://schemas.openxmlformats.org/officeDocument/2006/relationships/hyperlink" Target="https://drive.google.com/file/d/15rT-bYUJdWvNvXI6Mijh5LG5D-RxiO_p/view?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40" Type="http://schemas.openxmlformats.org/officeDocument/2006/relationships/hyperlink" Target="https://docs.google.com/presentation/d/15yOFbUZn_9MDHP8CzIrTKs4phj1mi9bpvVjPzU3l5Lk/view" TargetMode="External"/><Relationship Id="rId20" Type="http://schemas.openxmlformats.org/officeDocument/2006/relationships/hyperlink" Target="https://docs.google.com/spreadsheets/d/1X_-Z80Ekp0Zpj8KWFPbuvS-L7UnZZJfnWGJaCysUzPw/edit?usp=sharing" TargetMode="External"/><Relationship Id="rId42" Type="http://schemas.openxmlformats.org/officeDocument/2006/relationships/hyperlink" Target="https://docs.google.com/document/d/1IFfosNvJNMq6lL9nUk4wRcEGhRIxEaGELVSVhBp-TSE/pub" TargetMode="External"/><Relationship Id="rId41" Type="http://schemas.openxmlformats.org/officeDocument/2006/relationships/hyperlink" Target="https://docs.google.com/document/d/1IFfosNvJNMq6lL9nUk4wRcEGhRIxEaGELVSVhBp-TSE/edit?usp=sharing" TargetMode="External"/><Relationship Id="rId22" Type="http://schemas.openxmlformats.org/officeDocument/2006/relationships/hyperlink" Target="https://docs.google.com/spreadsheets/d/1X_-Z80Ekp0Zpj8KWFPbuvS-L7UnZZJfnWGJaCysUzPw/pubhtml" TargetMode="External"/><Relationship Id="rId44" Type="http://schemas.openxmlformats.org/officeDocument/2006/relationships/hyperlink" Target="https://docs.google.com/presentation/d/171j6O1PSkYAdV95HUZBglJ-5jp1rfgqFYRu3gj0S01M/edit?usp=sharing" TargetMode="External"/><Relationship Id="rId21" Type="http://schemas.openxmlformats.org/officeDocument/2006/relationships/hyperlink" Target="https://docs.google.com/spreadsheet/pub?key=1X_-Z80Ekp0Zpj8KWFPbuvS-L7UnZZJfnWGJaCysUzPw" TargetMode="External"/><Relationship Id="rId43" Type="http://schemas.openxmlformats.org/officeDocument/2006/relationships/hyperlink" Target="https://docs.google.com/document/d/1IFfosNvJNMq6lL9nUk4wRcEGhRIxEaGELVSVhBp-TSE/view" TargetMode="External"/><Relationship Id="rId24" Type="http://schemas.openxmlformats.org/officeDocument/2006/relationships/hyperlink" Target="https://docs.google.com/spreadsheets/d/1X_-Z80Ekp0Zpj8KWFPbuvS-L7UnZZJfnWGJaCysUzPw/view" TargetMode="External"/><Relationship Id="rId46" Type="http://schemas.openxmlformats.org/officeDocument/2006/relationships/hyperlink" Target="https://docs.google.com/presentation/d/171j6O1PSkYAdV95HUZBglJ-5jp1rfgqFYRu3gj0S01M/view" TargetMode="External"/><Relationship Id="rId23" Type="http://schemas.openxmlformats.org/officeDocument/2006/relationships/hyperlink" Target="https://docs.google.com/spreadsheets/d/1X_-Z80Ekp0Zpj8KWFPbuvS-L7UnZZJfnWGJaCysUzPw/pub" TargetMode="External"/><Relationship Id="rId45" Type="http://schemas.openxmlformats.org/officeDocument/2006/relationships/hyperlink" Target="https://docs.google.com/presentation/d/171j6O1PSkYAdV95HUZBglJ-5jp1rfgqFYRu3gj0S01M/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rentalhollywood/home" TargetMode="External"/><Relationship Id="rId3" Type="http://schemas.openxmlformats.org/officeDocument/2006/relationships/hyperlink" Target="https://drive.google.com/drive/folders/1ffdeJ7V86GRqgnEbeqto2WQw3h_coNAD?usp=sharing" TargetMode="External"/><Relationship Id="rId4" Type="http://schemas.openxmlformats.org/officeDocument/2006/relationships/hyperlink" Target="https://drive.google.com/drive/folders/12JAf2E9bixbjuZSPtuAoDscD-pVTn8Ch?usp=sharing" TargetMode="External"/><Relationship Id="rId9" Type="http://schemas.openxmlformats.org/officeDocument/2006/relationships/hyperlink" Target="https://drive.google.com/file/d/14os5mQTQDynSPdek4AHwMgqUbX-yrn9f/view?usp=sharing" TargetMode="External"/><Relationship Id="rId26" Type="http://schemas.openxmlformats.org/officeDocument/2006/relationships/hyperlink" Target="https://docs.google.com/drawings/d/1ykAjGmRwR4-kUtL3x3w6V7kvpiPWyEAZd4FQ7MIB9SI/edit?usp=sharing" TargetMode="External"/><Relationship Id="rId25" Type="http://schemas.openxmlformats.org/officeDocument/2006/relationships/hyperlink" Target="https://docs.google.com/forms/d/13ZRonf1M2YguyAcrqqcfoCN4WS0qr2jU1y1kBfz6tSg/edit?usp=sharing" TargetMode="External"/><Relationship Id="rId28" Type="http://schemas.openxmlformats.org/officeDocument/2006/relationships/hyperlink" Target="https://www.google.com/maps/d/u/0/edit?mid=1MDfvc-lo9LZ7FY8xipvWplhQF5HOdOk&amp;usp=sharing" TargetMode="External"/><Relationship Id="rId27" Type="http://schemas.openxmlformats.org/officeDocument/2006/relationships/hyperlink" Target="https://drive.google.com/file/d/12UZ1IV1zZnfv-0dQIKfJ_b0l9ajqZ_AR/view?usp=drivesdk" TargetMode="External"/><Relationship Id="rId5" Type="http://schemas.openxmlformats.org/officeDocument/2006/relationships/hyperlink" Target="https://drive.google.com/drive/folders/12LV6ApHOBopQRr1OFSy0-biwnMcFOBz8?usp=sharing" TargetMode="External"/><Relationship Id="rId6" Type="http://schemas.openxmlformats.org/officeDocument/2006/relationships/hyperlink" Target="https://drive.google.com/drive/folders/1MwLEQR-DwYqA80MbVLhjvOL_JDWlvWPq?usp=sharing" TargetMode="External"/><Relationship Id="rId29" Type="http://schemas.openxmlformats.org/officeDocument/2006/relationships/hyperlink" Target="https://docs.google.com/document/d/1UFDFdVxRBGMFCDWLQlm_JnTSuX0YWljpk9drK9ebO34/edit?usp=sharing" TargetMode="External"/><Relationship Id="rId7" Type="http://schemas.openxmlformats.org/officeDocument/2006/relationships/hyperlink" Target="https://drive.google.com/drive/folders/1ZWqJTfn9WDLKEs9_fuzk20gno1ea8ubD?usp=sharing" TargetMode="External"/><Relationship Id="rId8" Type="http://schemas.openxmlformats.org/officeDocument/2006/relationships/hyperlink" Target="https://drive.google.com/file/d/1rmh1JmioM2kxJUFD1xUj86GpO0VhO7D9/view?usp=sharing" TargetMode="External"/><Relationship Id="rId31" Type="http://schemas.openxmlformats.org/officeDocument/2006/relationships/hyperlink" Target="https://docs.google.com/document/d/1UFDFdVxRBGMFCDWLQlm_JnTSuX0YWljpk9drK9ebO34/view" TargetMode="External"/><Relationship Id="rId30" Type="http://schemas.openxmlformats.org/officeDocument/2006/relationships/hyperlink" Target="https://docs.google.com/document/d/1UFDFdVxRBGMFCDWLQlm_JnTSuX0YWljpk9drK9ebO34/pub" TargetMode="External"/><Relationship Id="rId11" Type="http://schemas.openxmlformats.org/officeDocument/2006/relationships/hyperlink" Target="https://drive.google.com/file/d/11yz-0K3N0h5Ouy--Y5Da1N0Bx3_mWUID/view?usp=sharing" TargetMode="External"/><Relationship Id="rId33" Type="http://schemas.openxmlformats.org/officeDocument/2006/relationships/hyperlink" Target="https://docs.google.com/presentation/d/14E8yWGlIa-JykcFW6iSuLOY37kDMrF_j4XzBJuhXwzU/pub" TargetMode="External"/><Relationship Id="rId10" Type="http://schemas.openxmlformats.org/officeDocument/2006/relationships/hyperlink" Target="https://drive.google.com/file/d/1g86gEtyt8dHHYH8rbio1UdSr0hzXJPiz/view?usp=sharing" TargetMode="External"/><Relationship Id="rId32" Type="http://schemas.openxmlformats.org/officeDocument/2006/relationships/hyperlink" Target="https://docs.google.com/presentation/d/14E8yWGlIa-JykcFW6iSuLOY37kDMrF_j4XzBJuhXwzU/edit?usp=sharing" TargetMode="External"/><Relationship Id="rId13" Type="http://schemas.openxmlformats.org/officeDocument/2006/relationships/hyperlink" Target="https://drive.google.com/file/d/1HdyG_0ARsVIhJ5RzAiT_1DcwmwUEytGZ/view?usp=sharing" TargetMode="External"/><Relationship Id="rId35" Type="http://schemas.openxmlformats.org/officeDocument/2006/relationships/hyperlink" Target="https://docs.google.com/document/d/1hRREY0OZgBJxxPUMc9Mf1HBo8czhkDGBjg8k1Zh12Hs/edit?usp=sharing" TargetMode="External"/><Relationship Id="rId12" Type="http://schemas.openxmlformats.org/officeDocument/2006/relationships/hyperlink" Target="https://drive.google.com/file/d/1B77pWqaBHE19-MhOXfjRQ9Huow3NA3dg/view?usp=sharing" TargetMode="External"/><Relationship Id="rId34" Type="http://schemas.openxmlformats.org/officeDocument/2006/relationships/hyperlink" Target="https://docs.google.com/presentation/d/14E8yWGlIa-JykcFW6iSuLOY37kDMrF_j4XzBJuhXwzU/view" TargetMode="External"/><Relationship Id="rId15" Type="http://schemas.openxmlformats.org/officeDocument/2006/relationships/hyperlink" Target="https://drive.google.com/file/d/1BEeDPzTdlGgVfLAlLSYJ--4YFn-1BFVx/view?usp=sharing" TargetMode="External"/><Relationship Id="rId37" Type="http://schemas.openxmlformats.org/officeDocument/2006/relationships/hyperlink" Target="https://docs.google.com/document/d/1hRREY0OZgBJxxPUMc9Mf1HBo8czhkDGBjg8k1Zh12Hs/view" TargetMode="External"/><Relationship Id="rId14" Type="http://schemas.openxmlformats.org/officeDocument/2006/relationships/hyperlink" Target="https://drive.google.com/file/d/1bBZOHSjw_VTTLtMCZVKb4Ra1FippXW29/view?usp=sharing" TargetMode="External"/><Relationship Id="rId36" Type="http://schemas.openxmlformats.org/officeDocument/2006/relationships/hyperlink" Target="https://docs.google.com/document/d/1hRREY0OZgBJxxPUMc9Mf1HBo8czhkDGBjg8k1Zh12Hs/pub" TargetMode="External"/><Relationship Id="rId17" Type="http://schemas.openxmlformats.org/officeDocument/2006/relationships/hyperlink" Target="https://drive.google.com/file/d/1thQxFG_lHQqvkhniHwkFFPBpjD4C9ioo/view?usp=sharing" TargetMode="External"/><Relationship Id="rId39" Type="http://schemas.openxmlformats.org/officeDocument/2006/relationships/hyperlink" Target="https://docs.google.com/presentation/d/15yOFbUZn_9MDHP8CzIrTKs4phj1mi9bpvVjPzU3l5Lk/pub" TargetMode="External"/><Relationship Id="rId16" Type="http://schemas.openxmlformats.org/officeDocument/2006/relationships/hyperlink" Target="https://drive.google.com/file/d/1II5kWq4A2QcBvSFjD_oWeTEVH6VnJ-PZ/view?usp=sharing" TargetMode="External"/><Relationship Id="rId38" Type="http://schemas.openxmlformats.org/officeDocument/2006/relationships/hyperlink" Target="https://docs.google.com/presentation/d/15yOFbUZn_9MDHP8CzIrTKs4phj1mi9bpvVjPzU3l5Lk/edit?usp=sharing" TargetMode="External"/><Relationship Id="rId19" Type="http://schemas.openxmlformats.org/officeDocument/2006/relationships/hyperlink" Target="https://drive.google.com/file/d/1KOMhO7hCbcFwQvmQ9WO7nrUyT21gwJ5h/view?usp=sharing" TargetMode="External"/><Relationship Id="rId18" Type="http://schemas.openxmlformats.org/officeDocument/2006/relationships/hyperlink" Target="https://drive.google.com/file/d/15rT-bYUJdWvNvXI6Mijh5LG5D-RxiO_p/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68141067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68141067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https://sites.google.com/view/vogueboothrentalhollywood/home</a:t>
            </a:r>
            <a:endParaRPr sz="1000"/>
          </a:p>
          <a:p>
            <a:pPr indent="0" lvl="0" marL="0" rtl="0" algn="l">
              <a:spcBef>
                <a:spcPts val="0"/>
              </a:spcBef>
              <a:spcAft>
                <a:spcPts val="0"/>
              </a:spcAft>
              <a:buNone/>
            </a:pPr>
            <a:r>
              <a:rPr lang="en" sz="1000" u="sng">
                <a:solidFill>
                  <a:schemeClr val="hlink"/>
                </a:solidFill>
                <a:hlinkClick r:id="rId3"/>
              </a:rPr>
              <a:t>https://drive.google.com/drive/folders/1ffdeJ7V86GRqgnEbeqto2WQw3h_coNAD?usp=sharing</a:t>
            </a:r>
            <a:endParaRPr sz="1000"/>
          </a:p>
          <a:p>
            <a:pPr indent="0" lvl="0" marL="0" rtl="0" algn="l">
              <a:spcBef>
                <a:spcPts val="0"/>
              </a:spcBef>
              <a:spcAft>
                <a:spcPts val="0"/>
              </a:spcAft>
              <a:buNone/>
            </a:pPr>
            <a:r>
              <a:rPr lang="en" sz="1000" u="sng">
                <a:solidFill>
                  <a:schemeClr val="hlink"/>
                </a:solidFill>
                <a:hlinkClick r:id="rId4"/>
              </a:rPr>
              <a:t>https://drive.google.com/drive/folders/12JAf2E9bixbjuZSPtuAoDscD-pVTn8Ch?usp=sharing</a:t>
            </a:r>
            <a:endParaRPr sz="1000"/>
          </a:p>
          <a:p>
            <a:pPr indent="0" lvl="0" marL="0" rtl="0" algn="l">
              <a:spcBef>
                <a:spcPts val="0"/>
              </a:spcBef>
              <a:spcAft>
                <a:spcPts val="0"/>
              </a:spcAft>
              <a:buNone/>
            </a:pPr>
            <a:r>
              <a:rPr lang="en" sz="1000" u="sng">
                <a:solidFill>
                  <a:schemeClr val="hlink"/>
                </a:solidFill>
                <a:hlinkClick r:id="rId5"/>
              </a:rPr>
              <a:t>https://drive.google.com/drive/folders/12LV6ApHOBopQRr1OFSy0-biwnMcFOBz8?usp=sharing</a:t>
            </a:r>
            <a:endParaRPr sz="1000"/>
          </a:p>
          <a:p>
            <a:pPr indent="0" lvl="0" marL="0" rtl="0" algn="l">
              <a:spcBef>
                <a:spcPts val="0"/>
              </a:spcBef>
              <a:spcAft>
                <a:spcPts val="0"/>
              </a:spcAft>
              <a:buNone/>
            </a:pPr>
            <a:r>
              <a:rPr lang="en" sz="1000" u="sng">
                <a:solidFill>
                  <a:schemeClr val="hlink"/>
                </a:solidFill>
                <a:hlinkClick r:id="rId6"/>
              </a:rPr>
              <a:t>https://drive.google.com/drive/folders/1MwLEQR-DwYqA80MbVLhjvOL_JDWlvWPq?usp=sharing</a:t>
            </a:r>
            <a:endParaRPr sz="1000"/>
          </a:p>
          <a:p>
            <a:pPr indent="0" lvl="0" marL="0" rtl="0" algn="l">
              <a:spcBef>
                <a:spcPts val="0"/>
              </a:spcBef>
              <a:spcAft>
                <a:spcPts val="0"/>
              </a:spcAft>
              <a:buNone/>
            </a:pPr>
            <a:r>
              <a:rPr lang="en" sz="1000" u="sng">
                <a:solidFill>
                  <a:schemeClr val="hlink"/>
                </a:solidFill>
                <a:hlinkClick r:id="rId7"/>
              </a:rPr>
              <a:t>https://drive.google.com/drive/folders/1ZWqJTfn9WDLKEs9_fuzk20gno1ea8ubD?usp=sharing</a:t>
            </a:r>
            <a:endParaRPr sz="1000"/>
          </a:p>
          <a:p>
            <a:pPr indent="0" lvl="0" marL="0" rtl="0" algn="l">
              <a:spcBef>
                <a:spcPts val="0"/>
              </a:spcBef>
              <a:spcAft>
                <a:spcPts val="0"/>
              </a:spcAft>
              <a:buNone/>
            </a:pPr>
            <a:r>
              <a:rPr lang="en" sz="1000" u="sng">
                <a:solidFill>
                  <a:schemeClr val="hlink"/>
                </a:solidFill>
                <a:hlinkClick r:id="rId8"/>
              </a:rPr>
              <a:t>https://drive.google.com/file/d/1rmh1JmioM2kxJUFD1xUj86GpO0VhO7D9/view?usp=sharing</a:t>
            </a:r>
            <a:endParaRPr sz="1000"/>
          </a:p>
          <a:p>
            <a:pPr indent="0" lvl="0" marL="0" rtl="0" algn="l">
              <a:spcBef>
                <a:spcPts val="0"/>
              </a:spcBef>
              <a:spcAft>
                <a:spcPts val="0"/>
              </a:spcAft>
              <a:buNone/>
            </a:pPr>
            <a:r>
              <a:rPr lang="en" sz="1000" u="sng">
                <a:solidFill>
                  <a:schemeClr val="hlink"/>
                </a:solidFill>
                <a:hlinkClick r:id="rId9"/>
              </a:rPr>
              <a:t>https://drive.google.com/file/d/14os5mQTQDynSPdek4AHwMgqUbX-yrn9f/view?usp=sharing</a:t>
            </a:r>
            <a:endParaRPr sz="1000"/>
          </a:p>
          <a:p>
            <a:pPr indent="0" lvl="0" marL="0" rtl="0" algn="l">
              <a:spcBef>
                <a:spcPts val="0"/>
              </a:spcBef>
              <a:spcAft>
                <a:spcPts val="0"/>
              </a:spcAft>
              <a:buNone/>
            </a:pPr>
            <a:r>
              <a:rPr lang="en" sz="1000" u="sng">
                <a:solidFill>
                  <a:schemeClr val="hlink"/>
                </a:solidFill>
                <a:hlinkClick r:id="rId10"/>
              </a:rPr>
              <a:t>https://drive.google.com/file/d/1g86gEtyt8dHHYH8rbio1UdSr0hzXJPiz/view?usp=sharing</a:t>
            </a:r>
            <a:endParaRPr sz="1000"/>
          </a:p>
          <a:p>
            <a:pPr indent="0" lvl="0" marL="0" rtl="0" algn="l">
              <a:spcBef>
                <a:spcPts val="0"/>
              </a:spcBef>
              <a:spcAft>
                <a:spcPts val="0"/>
              </a:spcAft>
              <a:buNone/>
            </a:pPr>
            <a:r>
              <a:rPr lang="en" sz="1000" u="sng">
                <a:solidFill>
                  <a:schemeClr val="hlink"/>
                </a:solidFill>
                <a:hlinkClick r:id="rId11"/>
              </a:rPr>
              <a:t>https://drive.google.com/file/d/11yz-0K3N0h5Ouy--Y5Da1N0Bx3_mWUID/view?usp=sharing</a:t>
            </a:r>
            <a:endParaRPr sz="1000"/>
          </a:p>
          <a:p>
            <a:pPr indent="0" lvl="0" marL="0" rtl="0" algn="l">
              <a:spcBef>
                <a:spcPts val="0"/>
              </a:spcBef>
              <a:spcAft>
                <a:spcPts val="0"/>
              </a:spcAft>
              <a:buNone/>
            </a:pPr>
            <a:r>
              <a:rPr lang="en" sz="1000" u="sng">
                <a:solidFill>
                  <a:schemeClr val="hlink"/>
                </a:solidFill>
                <a:hlinkClick r:id="rId12"/>
              </a:rPr>
              <a:t>https://drive.google.com/file/d/1B77pWqaBHE19-MhOXfjRQ9Huow3NA3dg/view?usp=sharing</a:t>
            </a:r>
            <a:endParaRPr sz="1000"/>
          </a:p>
          <a:p>
            <a:pPr indent="0" lvl="0" marL="0" rtl="0" algn="l">
              <a:spcBef>
                <a:spcPts val="0"/>
              </a:spcBef>
              <a:spcAft>
                <a:spcPts val="0"/>
              </a:spcAft>
              <a:buNone/>
            </a:pPr>
            <a:r>
              <a:rPr lang="en" sz="1000" u="sng">
                <a:solidFill>
                  <a:schemeClr val="hlink"/>
                </a:solidFill>
                <a:hlinkClick r:id="rId13"/>
              </a:rPr>
              <a:t>https://drive.google.com/file/d/1HdyG_0ARsVIhJ5RzAiT_1DcwmwUEytGZ/view?usp=sharing</a:t>
            </a:r>
            <a:endParaRPr sz="1000"/>
          </a:p>
          <a:p>
            <a:pPr indent="0" lvl="0" marL="0" rtl="0" algn="l">
              <a:spcBef>
                <a:spcPts val="0"/>
              </a:spcBef>
              <a:spcAft>
                <a:spcPts val="0"/>
              </a:spcAft>
              <a:buNone/>
            </a:pPr>
            <a:r>
              <a:rPr lang="en" sz="1000" u="sng">
                <a:solidFill>
                  <a:schemeClr val="hlink"/>
                </a:solidFill>
                <a:hlinkClick r:id="rId14"/>
              </a:rPr>
              <a:t>https://drive.google.com/file/d/1bBZOHSjw_VTTLtMCZVKb4Ra1FippXW29/view?usp=sharing</a:t>
            </a:r>
            <a:endParaRPr sz="1000"/>
          </a:p>
          <a:p>
            <a:pPr indent="0" lvl="0" marL="0" rtl="0" algn="l">
              <a:spcBef>
                <a:spcPts val="0"/>
              </a:spcBef>
              <a:spcAft>
                <a:spcPts val="0"/>
              </a:spcAft>
              <a:buNone/>
            </a:pPr>
            <a:r>
              <a:rPr lang="en" sz="1000" u="sng">
                <a:solidFill>
                  <a:schemeClr val="hlink"/>
                </a:solidFill>
                <a:hlinkClick r:id="rId15"/>
              </a:rPr>
              <a:t>https://drive.google.com/file/d/1BEeDPzTdlGgVfLAlLSYJ--4YFn-1BFVx/view?usp=sharing</a:t>
            </a:r>
            <a:endParaRPr sz="1000"/>
          </a:p>
          <a:p>
            <a:pPr indent="0" lvl="0" marL="0" rtl="0" algn="l">
              <a:spcBef>
                <a:spcPts val="0"/>
              </a:spcBef>
              <a:spcAft>
                <a:spcPts val="0"/>
              </a:spcAft>
              <a:buNone/>
            </a:pPr>
            <a:r>
              <a:rPr lang="en" sz="1000" u="sng">
                <a:solidFill>
                  <a:schemeClr val="hlink"/>
                </a:solidFill>
                <a:hlinkClick r:id="rId16"/>
              </a:rPr>
              <a:t>https://drive.google.com/file/d/1II5kWq4A2QcBvSFjD_oWeTEVH6VnJ-PZ/view?usp=sharing</a:t>
            </a:r>
            <a:endParaRPr sz="1000"/>
          </a:p>
          <a:p>
            <a:pPr indent="0" lvl="0" marL="0" rtl="0" algn="l">
              <a:spcBef>
                <a:spcPts val="0"/>
              </a:spcBef>
              <a:spcAft>
                <a:spcPts val="0"/>
              </a:spcAft>
              <a:buNone/>
            </a:pPr>
            <a:r>
              <a:rPr lang="en" sz="1000" u="sng">
                <a:solidFill>
                  <a:schemeClr val="hlink"/>
                </a:solidFill>
                <a:hlinkClick r:id="rId17"/>
              </a:rPr>
              <a:t>https://drive.google.com/file/d/1thQxFG_lHQqvkhniHwkFFPBpjD4C9ioo/view?usp=sharing</a:t>
            </a:r>
            <a:endParaRPr sz="1000"/>
          </a:p>
          <a:p>
            <a:pPr indent="0" lvl="0" marL="0" rtl="0" algn="l">
              <a:spcBef>
                <a:spcPts val="0"/>
              </a:spcBef>
              <a:spcAft>
                <a:spcPts val="0"/>
              </a:spcAft>
              <a:buNone/>
            </a:pPr>
            <a:r>
              <a:rPr lang="en" sz="1000" u="sng">
                <a:solidFill>
                  <a:schemeClr val="hlink"/>
                </a:solidFill>
                <a:hlinkClick r:id="rId18"/>
              </a:rPr>
              <a:t>https://drive.google.com/file/d/15rT-bYUJdWvNvXI6Mijh5LG5D-RxiO_p/view?usp=sharing</a:t>
            </a:r>
            <a:endParaRPr sz="1000"/>
          </a:p>
          <a:p>
            <a:pPr indent="0" lvl="0" marL="0" rtl="0" algn="l">
              <a:spcBef>
                <a:spcPts val="0"/>
              </a:spcBef>
              <a:spcAft>
                <a:spcPts val="0"/>
              </a:spcAft>
              <a:buNone/>
            </a:pPr>
            <a:r>
              <a:rPr lang="en" sz="1000" u="sng">
                <a:solidFill>
                  <a:schemeClr val="hlink"/>
                </a:solidFill>
                <a:hlinkClick r:id="rId19"/>
              </a:rPr>
              <a:t>https://drive.google.com/file/d/1KOMhO7hCbcFwQvmQ9WO7nrUyT21gwJ5h/view?usp=sharing</a:t>
            </a:r>
            <a:endParaRPr sz="1000"/>
          </a:p>
          <a:p>
            <a:pPr indent="0" lvl="0" marL="0" rtl="0" algn="l">
              <a:spcBef>
                <a:spcPts val="0"/>
              </a:spcBef>
              <a:spcAft>
                <a:spcPts val="0"/>
              </a:spcAft>
              <a:buNone/>
            </a:pPr>
            <a:r>
              <a:rPr lang="en" sz="1000" u="sng">
                <a:solidFill>
                  <a:schemeClr val="hlink"/>
                </a:solidFill>
                <a:hlinkClick r:id="rId20"/>
              </a:rPr>
              <a:t>https://docs.google.com/spreadsheets/d/1X_-Z80Ekp0Zpj8KWFPbuvS-L7UnZZJfnWGJaCysUzPw/edit?usp=sharing</a:t>
            </a:r>
            <a:endParaRPr sz="1000"/>
          </a:p>
          <a:p>
            <a:pPr indent="0" lvl="0" marL="0" rtl="0" algn="l">
              <a:spcBef>
                <a:spcPts val="0"/>
              </a:spcBef>
              <a:spcAft>
                <a:spcPts val="0"/>
              </a:spcAft>
              <a:buNone/>
            </a:pPr>
            <a:r>
              <a:rPr lang="en" sz="1000" u="sng">
                <a:solidFill>
                  <a:schemeClr val="hlink"/>
                </a:solidFill>
                <a:hlinkClick r:id="rId21"/>
              </a:rPr>
              <a:t>https://docs.google.com/spreadsheet/pub?key=1X_-Z80Ekp0Zpj8KWFPbuvS-L7UnZZJfnWGJaCysUzPw</a:t>
            </a:r>
            <a:endParaRPr sz="1000"/>
          </a:p>
          <a:p>
            <a:pPr indent="0" lvl="0" marL="0" rtl="0" algn="l">
              <a:spcBef>
                <a:spcPts val="0"/>
              </a:spcBef>
              <a:spcAft>
                <a:spcPts val="0"/>
              </a:spcAft>
              <a:buNone/>
            </a:pPr>
            <a:r>
              <a:rPr lang="en" sz="1000" u="sng">
                <a:solidFill>
                  <a:schemeClr val="hlink"/>
                </a:solidFill>
                <a:hlinkClick r:id="rId22"/>
              </a:rPr>
              <a:t>https://docs.google.com/spreadsheets/d/1X_-Z80Ekp0Zpj8KWFPbuvS-L7UnZZJfnWGJaCysUzPw/pubhtml</a:t>
            </a:r>
            <a:endParaRPr sz="1000"/>
          </a:p>
          <a:p>
            <a:pPr indent="0" lvl="0" marL="0" rtl="0" algn="l">
              <a:spcBef>
                <a:spcPts val="0"/>
              </a:spcBef>
              <a:spcAft>
                <a:spcPts val="0"/>
              </a:spcAft>
              <a:buNone/>
            </a:pPr>
            <a:r>
              <a:rPr lang="en" sz="1000" u="sng">
                <a:solidFill>
                  <a:schemeClr val="hlink"/>
                </a:solidFill>
                <a:hlinkClick r:id="rId23"/>
              </a:rPr>
              <a:t>https://docs.google.com/spreadsheets/d/1X_-Z80Ekp0Zpj8KWFPbuvS-L7UnZZJfnWGJaCysUzPw/pub</a:t>
            </a:r>
            <a:endParaRPr sz="1000"/>
          </a:p>
          <a:p>
            <a:pPr indent="0" lvl="0" marL="0" rtl="0" algn="l">
              <a:spcBef>
                <a:spcPts val="0"/>
              </a:spcBef>
              <a:spcAft>
                <a:spcPts val="0"/>
              </a:spcAft>
              <a:buNone/>
            </a:pPr>
            <a:r>
              <a:rPr lang="en" sz="1000" u="sng">
                <a:solidFill>
                  <a:schemeClr val="hlink"/>
                </a:solidFill>
                <a:hlinkClick r:id="rId24"/>
              </a:rPr>
              <a:t>https://docs.google.com/spreadsheets/d/1X_-Z80Ekp0Zpj8KWFPbuvS-L7UnZZJfnWGJaCysUzPw/view</a:t>
            </a:r>
            <a:endParaRPr sz="1000"/>
          </a:p>
          <a:p>
            <a:pPr indent="0" lvl="0" marL="0" rtl="0" algn="l">
              <a:spcBef>
                <a:spcPts val="0"/>
              </a:spcBef>
              <a:spcAft>
                <a:spcPts val="0"/>
              </a:spcAft>
              <a:buNone/>
            </a:pPr>
            <a:r>
              <a:rPr lang="en" sz="1000" u="sng">
                <a:solidFill>
                  <a:schemeClr val="hlink"/>
                </a:solidFill>
                <a:hlinkClick r:id="rId25"/>
              </a:rPr>
              <a:t>https://docs.google.com/forms/d/13ZRonf1M2YguyAcrqqcfoCN4WS0qr2jU1y1kBfz6tSg/edit?usp=sharing</a:t>
            </a:r>
            <a:endParaRPr sz="1000"/>
          </a:p>
          <a:p>
            <a:pPr indent="0" lvl="0" marL="0" rtl="0" algn="l">
              <a:spcBef>
                <a:spcPts val="0"/>
              </a:spcBef>
              <a:spcAft>
                <a:spcPts val="0"/>
              </a:spcAft>
              <a:buNone/>
            </a:pPr>
            <a:r>
              <a:rPr lang="en" sz="1000" u="sng">
                <a:solidFill>
                  <a:schemeClr val="hlink"/>
                </a:solidFill>
                <a:hlinkClick r:id="rId26"/>
              </a:rPr>
              <a:t>https://docs.google.com/drawings/d/1ykAjGmRwR4-kUtL3x3w6V7kvpiPWyEAZd4FQ7MIB9SI/edit?usp=sharing</a:t>
            </a:r>
            <a:endParaRPr sz="1000"/>
          </a:p>
          <a:p>
            <a:pPr indent="0" lvl="0" marL="0" rtl="0" algn="l">
              <a:spcBef>
                <a:spcPts val="0"/>
              </a:spcBef>
              <a:spcAft>
                <a:spcPts val="0"/>
              </a:spcAft>
              <a:buNone/>
            </a:pPr>
            <a:r>
              <a:rPr lang="en" sz="1000" u="sng">
                <a:solidFill>
                  <a:schemeClr val="hlink"/>
                </a:solidFill>
                <a:hlinkClick r:id="rId27"/>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8"/>
              </a:rPr>
              <a:t>https://www.google.com/maps/d/u/0/edit?mid=1MDfvc-lo9LZ7FY8xipvWplhQF5HOdOk&amp;usp=sharing</a:t>
            </a:r>
            <a:endParaRPr sz="1000"/>
          </a:p>
          <a:p>
            <a:pPr indent="0" lvl="0" marL="0" rtl="0" algn="l">
              <a:spcBef>
                <a:spcPts val="0"/>
              </a:spcBef>
              <a:spcAft>
                <a:spcPts val="0"/>
              </a:spcAft>
              <a:buNone/>
            </a:pPr>
            <a:r>
              <a:rPr lang="en" sz="1000" u="sng">
                <a:solidFill>
                  <a:schemeClr val="hlink"/>
                </a:solidFill>
                <a:hlinkClick r:id="rId29"/>
              </a:rPr>
              <a:t>https://docs.google.com/document/d/1UFDFdVxRBGMFCDWLQlm_JnTSuX0YWljpk9drK9ebO34/edit?usp=sharing</a:t>
            </a:r>
            <a:endParaRPr sz="1000"/>
          </a:p>
          <a:p>
            <a:pPr indent="0" lvl="0" marL="0" rtl="0" algn="l">
              <a:spcBef>
                <a:spcPts val="0"/>
              </a:spcBef>
              <a:spcAft>
                <a:spcPts val="0"/>
              </a:spcAft>
              <a:buNone/>
            </a:pPr>
            <a:r>
              <a:rPr lang="en" sz="1000" u="sng">
                <a:solidFill>
                  <a:schemeClr val="hlink"/>
                </a:solidFill>
                <a:hlinkClick r:id="rId30"/>
              </a:rPr>
              <a:t>https://docs.google.com/document/d/1UFDFdVxRBGMFCDWLQlm_JnTSuX0YWljpk9drK9ebO34/pub</a:t>
            </a:r>
            <a:endParaRPr sz="1000"/>
          </a:p>
          <a:p>
            <a:pPr indent="0" lvl="0" marL="0" rtl="0" algn="l">
              <a:spcBef>
                <a:spcPts val="0"/>
              </a:spcBef>
              <a:spcAft>
                <a:spcPts val="0"/>
              </a:spcAft>
              <a:buNone/>
            </a:pPr>
            <a:r>
              <a:rPr lang="en" sz="1000" u="sng">
                <a:solidFill>
                  <a:schemeClr val="hlink"/>
                </a:solidFill>
                <a:hlinkClick r:id="rId31"/>
              </a:rPr>
              <a:t>https://docs.google.com/document/d/1UFDFdVxRBGMFCDWLQlm_JnTSuX0YWljpk9drK9ebO34/view</a:t>
            </a:r>
            <a:endParaRPr sz="1000"/>
          </a:p>
          <a:p>
            <a:pPr indent="0" lvl="0" marL="0" rtl="0" algn="l">
              <a:spcBef>
                <a:spcPts val="0"/>
              </a:spcBef>
              <a:spcAft>
                <a:spcPts val="0"/>
              </a:spcAft>
              <a:buNone/>
            </a:pPr>
            <a:r>
              <a:rPr lang="en" sz="1000" u="sng">
                <a:solidFill>
                  <a:schemeClr val="hlink"/>
                </a:solidFill>
                <a:hlinkClick r:id="rId32"/>
              </a:rPr>
              <a:t>https://docs.google.com/presentation/d/14E8yWGlIa-JykcFW6iSuLOY37kDMrF_j4XzBJuhXwzU/edit?usp=sharing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https://docs.google.com/presentation/d/14E8yWGlIa-JykcFW6iSuLOY37kDMrF_j4XzBJuhXwzU/pub</a:t>
            </a:r>
            <a:endParaRPr sz="1000"/>
          </a:p>
          <a:p>
            <a:pPr indent="0" lvl="0" marL="0" rtl="0" algn="l">
              <a:spcBef>
                <a:spcPts val="0"/>
              </a:spcBef>
              <a:spcAft>
                <a:spcPts val="0"/>
              </a:spcAft>
              <a:buNone/>
            </a:pPr>
            <a:r>
              <a:rPr lang="en" sz="1000" u="sng">
                <a:solidFill>
                  <a:schemeClr val="hlink"/>
                </a:solidFill>
                <a:hlinkClick r:id="rId34"/>
              </a:rPr>
              <a:t>https://docs.google.com/presentation/d/14E8yWGlIa-JykcFW6iSuLOY37kDMrF_j4XzBJuhXwzU/view</a:t>
            </a:r>
            <a:endParaRPr sz="1000"/>
          </a:p>
          <a:p>
            <a:pPr indent="0" lvl="0" marL="0" rtl="0" algn="l">
              <a:spcBef>
                <a:spcPts val="0"/>
              </a:spcBef>
              <a:spcAft>
                <a:spcPts val="0"/>
              </a:spcAft>
              <a:buNone/>
            </a:pPr>
            <a:r>
              <a:rPr lang="en" sz="1000" u="sng">
                <a:solidFill>
                  <a:schemeClr val="hlink"/>
                </a:solidFill>
                <a:hlinkClick r:id="rId35"/>
              </a:rPr>
              <a:t>https://docs.google.com/document/d/1hRREY0OZgBJxxPUMc9Mf1HBo8czhkDGBjg8k1Zh12Hs/edit?usp=sharing</a:t>
            </a:r>
            <a:endParaRPr sz="1000"/>
          </a:p>
          <a:p>
            <a:pPr indent="0" lvl="0" marL="0" rtl="0" algn="l">
              <a:spcBef>
                <a:spcPts val="0"/>
              </a:spcBef>
              <a:spcAft>
                <a:spcPts val="0"/>
              </a:spcAft>
              <a:buNone/>
            </a:pPr>
            <a:r>
              <a:rPr lang="en" sz="1000" u="sng">
                <a:solidFill>
                  <a:schemeClr val="hlink"/>
                </a:solidFill>
                <a:hlinkClick r:id="rId36"/>
              </a:rPr>
              <a:t>https://docs.google.com/document/d/1hRREY0OZgBJxxPUMc9Mf1HBo8czhkDGBjg8k1Zh12Hs/pub</a:t>
            </a:r>
            <a:endParaRPr sz="1000"/>
          </a:p>
          <a:p>
            <a:pPr indent="0" lvl="0" marL="0" rtl="0" algn="l">
              <a:spcBef>
                <a:spcPts val="0"/>
              </a:spcBef>
              <a:spcAft>
                <a:spcPts val="0"/>
              </a:spcAft>
              <a:buNone/>
            </a:pPr>
            <a:r>
              <a:rPr lang="en" sz="1000" u="sng">
                <a:solidFill>
                  <a:schemeClr val="hlink"/>
                </a:solidFill>
                <a:hlinkClick r:id="rId37"/>
              </a:rPr>
              <a:t>https://docs.google.com/document/d/1hRREY0OZgBJxxPUMc9Mf1HBo8czhkDGBjg8k1Zh12Hs/view</a:t>
            </a:r>
            <a:endParaRPr sz="1000"/>
          </a:p>
          <a:p>
            <a:pPr indent="0" lvl="0" marL="0" rtl="0" algn="l">
              <a:spcBef>
                <a:spcPts val="0"/>
              </a:spcBef>
              <a:spcAft>
                <a:spcPts val="0"/>
              </a:spcAft>
              <a:buNone/>
            </a:pPr>
            <a:r>
              <a:rPr lang="en" sz="1000" u="sng">
                <a:solidFill>
                  <a:schemeClr val="hlink"/>
                </a:solidFill>
                <a:hlinkClick r:id="rId38"/>
              </a:rPr>
              <a:t>https://docs.google.com/presentation/d/15yOFbUZn_9MDHP8CzIrTKs4phj1mi9bpvVjPzU3l5Lk/edit?usp=sharing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https://docs.google.com/presentation/d/15yOFbUZn_9MDHP8CzIrTKs4phj1mi9bpvVjPzU3l5Lk/pub</a:t>
            </a:r>
            <a:endParaRPr sz="1000"/>
          </a:p>
          <a:p>
            <a:pPr indent="0" lvl="0" marL="0" rtl="0" algn="l">
              <a:spcBef>
                <a:spcPts val="0"/>
              </a:spcBef>
              <a:spcAft>
                <a:spcPts val="0"/>
              </a:spcAft>
              <a:buNone/>
            </a:pPr>
            <a:r>
              <a:rPr lang="en" sz="1000" u="sng">
                <a:solidFill>
                  <a:schemeClr val="hlink"/>
                </a:solidFill>
                <a:hlinkClick r:id="rId40"/>
              </a:rPr>
              <a:t>https://docs.google.com/presentation/d/15yOFbUZn_9MDHP8CzIrTKs4phj1mi9bpvVjPzU3l5Lk/view</a:t>
            </a:r>
            <a:endParaRPr sz="1000"/>
          </a:p>
          <a:p>
            <a:pPr indent="0" lvl="0" marL="0" rtl="0" algn="l">
              <a:spcBef>
                <a:spcPts val="0"/>
              </a:spcBef>
              <a:spcAft>
                <a:spcPts val="0"/>
              </a:spcAft>
              <a:buNone/>
            </a:pPr>
            <a:r>
              <a:rPr lang="en" sz="1000" u="sng">
                <a:solidFill>
                  <a:schemeClr val="hlink"/>
                </a:solidFill>
                <a:hlinkClick r:id="rId41"/>
              </a:rPr>
              <a:t>https://docs.google.com/document/d/1IFfosNvJNMq6lL9nUk4wRcEGhRIxEaGELVSVhBp-TSE/edit?usp=sharing</a:t>
            </a:r>
            <a:endParaRPr sz="1000"/>
          </a:p>
          <a:p>
            <a:pPr indent="0" lvl="0" marL="0" rtl="0" algn="l">
              <a:spcBef>
                <a:spcPts val="0"/>
              </a:spcBef>
              <a:spcAft>
                <a:spcPts val="0"/>
              </a:spcAft>
              <a:buNone/>
            </a:pPr>
            <a:r>
              <a:rPr lang="en" sz="1000" u="sng">
                <a:solidFill>
                  <a:schemeClr val="hlink"/>
                </a:solidFill>
                <a:hlinkClick r:id="rId42"/>
              </a:rPr>
              <a:t>https://docs.google.com/document/d/1IFfosNvJNMq6lL9nUk4wRcEGhRIxEaGELVSVhBp-TSE/pub</a:t>
            </a:r>
            <a:endParaRPr sz="1000"/>
          </a:p>
          <a:p>
            <a:pPr indent="0" lvl="0" marL="0" rtl="0" algn="l">
              <a:spcBef>
                <a:spcPts val="0"/>
              </a:spcBef>
              <a:spcAft>
                <a:spcPts val="0"/>
              </a:spcAft>
              <a:buNone/>
            </a:pPr>
            <a:r>
              <a:rPr lang="en" sz="1000" u="sng">
                <a:solidFill>
                  <a:schemeClr val="hlink"/>
                </a:solidFill>
                <a:hlinkClick r:id="rId43"/>
              </a:rPr>
              <a:t>https://docs.google.com/document/d/1IFfosNvJNMq6lL9nUk4wRcEGhRIxEaGELVSVhBp-TSE/view</a:t>
            </a:r>
            <a:endParaRPr sz="1000"/>
          </a:p>
          <a:p>
            <a:pPr indent="0" lvl="0" marL="0" rtl="0" algn="l">
              <a:spcBef>
                <a:spcPts val="0"/>
              </a:spcBef>
              <a:spcAft>
                <a:spcPts val="0"/>
              </a:spcAft>
              <a:buNone/>
            </a:pPr>
            <a:r>
              <a:rPr lang="en" sz="1000" u="sng">
                <a:solidFill>
                  <a:schemeClr val="hlink"/>
                </a:solidFill>
                <a:hlinkClick r:id="rId44"/>
              </a:rPr>
              <a:t>https://docs.google.com/presentation/d/171j6O1PSkYAdV95HUZBglJ-5jp1rfgqFYRu3gj0S01M/edit?usp=sharing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https://docs.google.com/presentation/d/171j6O1PSkYAdV95HUZBglJ-5jp1rfgqFYRu3gj0S01M/pub</a:t>
            </a:r>
            <a:endParaRPr sz="1000"/>
          </a:p>
          <a:p>
            <a:pPr indent="0" lvl="0" marL="0" rtl="0" algn="l">
              <a:spcBef>
                <a:spcPts val="0"/>
              </a:spcBef>
              <a:spcAft>
                <a:spcPts val="0"/>
              </a:spcAft>
              <a:buNone/>
            </a:pPr>
            <a:r>
              <a:rPr lang="en" sz="1000" u="sng">
                <a:solidFill>
                  <a:schemeClr val="hlink"/>
                </a:solidFill>
                <a:hlinkClick r:id="rId46"/>
              </a:rPr>
              <a:t>https://docs.google.com/presentation/d/171j6O1PSkYAdV95HUZBglJ-5jp1rfgqFYRu3gj0S01M/view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SLIDES_API681410679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SLIDES_API681410679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SLIDES_API681410679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SLIDES_API681410679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SLIDES_API681410679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SLIDES_API681410679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SLIDES_API681410679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SLIDES_API681410679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SLIDES_API681410679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SLIDES_API681410679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SLIDES_API681410679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SLIDES_API681410679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SLIDES_API681410679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SLIDES_API681410679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SLIDES_API681410679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SLIDES_API681410679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SLIDES_API681410679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SLIDES_API681410679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681410679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681410679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https://sites.google.com/view/vogueboothrentalhollywood/home</a:t>
            </a:r>
            <a:endParaRPr sz="1000"/>
          </a:p>
          <a:p>
            <a:pPr indent="0" lvl="0" marL="0" rtl="0" algn="l">
              <a:spcBef>
                <a:spcPts val="0"/>
              </a:spcBef>
              <a:spcAft>
                <a:spcPts val="0"/>
              </a:spcAft>
              <a:buNone/>
            </a:pPr>
            <a:r>
              <a:rPr lang="en" sz="1000" u="sng">
                <a:solidFill>
                  <a:schemeClr val="hlink"/>
                </a:solidFill>
                <a:hlinkClick r:id="rId3"/>
              </a:rPr>
              <a:t>https://drive.google.com/drive/folders/1ffdeJ7V86GRqgnEbeqto2WQw3h_coNAD?usp=sharing</a:t>
            </a:r>
            <a:endParaRPr sz="1000"/>
          </a:p>
          <a:p>
            <a:pPr indent="0" lvl="0" marL="0" rtl="0" algn="l">
              <a:spcBef>
                <a:spcPts val="0"/>
              </a:spcBef>
              <a:spcAft>
                <a:spcPts val="0"/>
              </a:spcAft>
              <a:buNone/>
            </a:pPr>
            <a:r>
              <a:rPr lang="en" sz="1000" u="sng">
                <a:solidFill>
                  <a:schemeClr val="hlink"/>
                </a:solidFill>
                <a:hlinkClick r:id="rId4"/>
              </a:rPr>
              <a:t>https://drive.google.com/drive/folders/12JAf2E9bixbjuZSPtuAoDscD-pVTn8Ch?usp=sharing</a:t>
            </a:r>
            <a:endParaRPr sz="1000"/>
          </a:p>
          <a:p>
            <a:pPr indent="0" lvl="0" marL="0" rtl="0" algn="l">
              <a:spcBef>
                <a:spcPts val="0"/>
              </a:spcBef>
              <a:spcAft>
                <a:spcPts val="0"/>
              </a:spcAft>
              <a:buNone/>
            </a:pPr>
            <a:r>
              <a:rPr lang="en" sz="1000" u="sng">
                <a:solidFill>
                  <a:schemeClr val="hlink"/>
                </a:solidFill>
                <a:hlinkClick r:id="rId5"/>
              </a:rPr>
              <a:t>https://drive.google.com/drive/folders/12LV6ApHOBopQRr1OFSy0-biwnMcFOBz8?usp=sharing</a:t>
            </a:r>
            <a:endParaRPr sz="1000"/>
          </a:p>
          <a:p>
            <a:pPr indent="0" lvl="0" marL="0" rtl="0" algn="l">
              <a:spcBef>
                <a:spcPts val="0"/>
              </a:spcBef>
              <a:spcAft>
                <a:spcPts val="0"/>
              </a:spcAft>
              <a:buNone/>
            </a:pPr>
            <a:r>
              <a:rPr lang="en" sz="1000" u="sng">
                <a:solidFill>
                  <a:schemeClr val="hlink"/>
                </a:solidFill>
                <a:hlinkClick r:id="rId6"/>
              </a:rPr>
              <a:t>https://drive.google.com/drive/folders/1MwLEQR-DwYqA80MbVLhjvOL_JDWlvWPq?usp=sharing</a:t>
            </a:r>
            <a:endParaRPr sz="1000"/>
          </a:p>
          <a:p>
            <a:pPr indent="0" lvl="0" marL="0" rtl="0" algn="l">
              <a:spcBef>
                <a:spcPts val="0"/>
              </a:spcBef>
              <a:spcAft>
                <a:spcPts val="0"/>
              </a:spcAft>
              <a:buNone/>
            </a:pPr>
            <a:r>
              <a:rPr lang="en" sz="1000" u="sng">
                <a:solidFill>
                  <a:schemeClr val="hlink"/>
                </a:solidFill>
                <a:hlinkClick r:id="rId7"/>
              </a:rPr>
              <a:t>https://drive.google.com/drive/folders/1ZWqJTfn9WDLKEs9_fuzk20gno1ea8ubD?usp=sharing</a:t>
            </a:r>
            <a:endParaRPr sz="1000"/>
          </a:p>
          <a:p>
            <a:pPr indent="0" lvl="0" marL="0" rtl="0" algn="l">
              <a:spcBef>
                <a:spcPts val="0"/>
              </a:spcBef>
              <a:spcAft>
                <a:spcPts val="0"/>
              </a:spcAft>
              <a:buNone/>
            </a:pPr>
            <a:r>
              <a:rPr lang="en" sz="1000" u="sng">
                <a:solidFill>
                  <a:schemeClr val="hlink"/>
                </a:solidFill>
                <a:hlinkClick r:id="rId8"/>
              </a:rPr>
              <a:t>https://drive.google.com/file/d/1rmh1JmioM2kxJUFD1xUj86GpO0VhO7D9/view?usp=sharing</a:t>
            </a:r>
            <a:endParaRPr sz="1000"/>
          </a:p>
          <a:p>
            <a:pPr indent="0" lvl="0" marL="0" rtl="0" algn="l">
              <a:spcBef>
                <a:spcPts val="0"/>
              </a:spcBef>
              <a:spcAft>
                <a:spcPts val="0"/>
              </a:spcAft>
              <a:buNone/>
            </a:pPr>
            <a:r>
              <a:rPr lang="en" sz="1000" u="sng">
                <a:solidFill>
                  <a:schemeClr val="hlink"/>
                </a:solidFill>
                <a:hlinkClick r:id="rId9"/>
              </a:rPr>
              <a:t>https://drive.google.com/file/d/14os5mQTQDynSPdek4AHwMgqUbX-yrn9f/view?usp=sharing</a:t>
            </a:r>
            <a:endParaRPr sz="1000"/>
          </a:p>
          <a:p>
            <a:pPr indent="0" lvl="0" marL="0" rtl="0" algn="l">
              <a:spcBef>
                <a:spcPts val="0"/>
              </a:spcBef>
              <a:spcAft>
                <a:spcPts val="0"/>
              </a:spcAft>
              <a:buNone/>
            </a:pPr>
            <a:r>
              <a:rPr lang="en" sz="1000" u="sng">
                <a:solidFill>
                  <a:schemeClr val="hlink"/>
                </a:solidFill>
                <a:hlinkClick r:id="rId10"/>
              </a:rPr>
              <a:t>https://drive.google.com/file/d/1g86gEtyt8dHHYH8rbio1UdSr0hzXJPiz/view?usp=sharing</a:t>
            </a:r>
            <a:endParaRPr sz="1000"/>
          </a:p>
          <a:p>
            <a:pPr indent="0" lvl="0" marL="0" rtl="0" algn="l">
              <a:spcBef>
                <a:spcPts val="0"/>
              </a:spcBef>
              <a:spcAft>
                <a:spcPts val="0"/>
              </a:spcAft>
              <a:buNone/>
            </a:pPr>
            <a:r>
              <a:rPr lang="en" sz="1000" u="sng">
                <a:solidFill>
                  <a:schemeClr val="hlink"/>
                </a:solidFill>
                <a:hlinkClick r:id="rId11"/>
              </a:rPr>
              <a:t>https://drive.google.com/file/d/11yz-0K3N0h5Ouy--Y5Da1N0Bx3_mWUID/view?usp=sharing</a:t>
            </a:r>
            <a:endParaRPr sz="1000"/>
          </a:p>
          <a:p>
            <a:pPr indent="0" lvl="0" marL="0" rtl="0" algn="l">
              <a:spcBef>
                <a:spcPts val="0"/>
              </a:spcBef>
              <a:spcAft>
                <a:spcPts val="0"/>
              </a:spcAft>
              <a:buNone/>
            </a:pPr>
            <a:r>
              <a:rPr lang="en" sz="1000" u="sng">
                <a:solidFill>
                  <a:schemeClr val="hlink"/>
                </a:solidFill>
                <a:hlinkClick r:id="rId12"/>
              </a:rPr>
              <a:t>https://drive.google.com/file/d/1B77pWqaBHE19-MhOXfjRQ9Huow3NA3dg/view?usp=sharing</a:t>
            </a:r>
            <a:endParaRPr sz="1000"/>
          </a:p>
          <a:p>
            <a:pPr indent="0" lvl="0" marL="0" rtl="0" algn="l">
              <a:spcBef>
                <a:spcPts val="0"/>
              </a:spcBef>
              <a:spcAft>
                <a:spcPts val="0"/>
              </a:spcAft>
              <a:buNone/>
            </a:pPr>
            <a:r>
              <a:rPr lang="en" sz="1000" u="sng">
                <a:solidFill>
                  <a:schemeClr val="hlink"/>
                </a:solidFill>
                <a:hlinkClick r:id="rId13"/>
              </a:rPr>
              <a:t>https://drive.google.com/file/d/1HdyG_0ARsVIhJ5RzAiT_1DcwmwUEytGZ/view?usp=sharing</a:t>
            </a:r>
            <a:endParaRPr sz="1000"/>
          </a:p>
          <a:p>
            <a:pPr indent="0" lvl="0" marL="0" rtl="0" algn="l">
              <a:spcBef>
                <a:spcPts val="0"/>
              </a:spcBef>
              <a:spcAft>
                <a:spcPts val="0"/>
              </a:spcAft>
              <a:buNone/>
            </a:pPr>
            <a:r>
              <a:rPr lang="en" sz="1000" u="sng">
                <a:solidFill>
                  <a:schemeClr val="hlink"/>
                </a:solidFill>
                <a:hlinkClick r:id="rId14"/>
              </a:rPr>
              <a:t>https://drive.google.com/file/d/1bBZOHSjw_VTTLtMCZVKb4Ra1FippXW29/view?usp=sharing</a:t>
            </a:r>
            <a:endParaRPr sz="1000"/>
          </a:p>
          <a:p>
            <a:pPr indent="0" lvl="0" marL="0" rtl="0" algn="l">
              <a:spcBef>
                <a:spcPts val="0"/>
              </a:spcBef>
              <a:spcAft>
                <a:spcPts val="0"/>
              </a:spcAft>
              <a:buNone/>
            </a:pPr>
            <a:r>
              <a:rPr lang="en" sz="1000" u="sng">
                <a:solidFill>
                  <a:schemeClr val="hlink"/>
                </a:solidFill>
                <a:hlinkClick r:id="rId15"/>
              </a:rPr>
              <a:t>https://drive.google.com/file/d/1BEeDPzTdlGgVfLAlLSYJ--4YFn-1BFVx/view?usp=sharing</a:t>
            </a:r>
            <a:endParaRPr sz="1000"/>
          </a:p>
          <a:p>
            <a:pPr indent="0" lvl="0" marL="0" rtl="0" algn="l">
              <a:spcBef>
                <a:spcPts val="0"/>
              </a:spcBef>
              <a:spcAft>
                <a:spcPts val="0"/>
              </a:spcAft>
              <a:buNone/>
            </a:pPr>
            <a:r>
              <a:rPr lang="en" sz="1000" u="sng">
                <a:solidFill>
                  <a:schemeClr val="hlink"/>
                </a:solidFill>
                <a:hlinkClick r:id="rId16"/>
              </a:rPr>
              <a:t>https://drive.google.com/file/d/1II5kWq4A2QcBvSFjD_oWeTEVH6VnJ-PZ/view?usp=sharing</a:t>
            </a:r>
            <a:endParaRPr sz="1000"/>
          </a:p>
          <a:p>
            <a:pPr indent="0" lvl="0" marL="0" rtl="0" algn="l">
              <a:spcBef>
                <a:spcPts val="0"/>
              </a:spcBef>
              <a:spcAft>
                <a:spcPts val="0"/>
              </a:spcAft>
              <a:buNone/>
            </a:pPr>
            <a:r>
              <a:rPr lang="en" sz="1000" u="sng">
                <a:solidFill>
                  <a:schemeClr val="hlink"/>
                </a:solidFill>
                <a:hlinkClick r:id="rId17"/>
              </a:rPr>
              <a:t>https://drive.google.com/file/d/1thQxFG_lHQqvkhniHwkFFPBpjD4C9ioo/view?usp=sharing</a:t>
            </a:r>
            <a:endParaRPr sz="1000"/>
          </a:p>
          <a:p>
            <a:pPr indent="0" lvl="0" marL="0" rtl="0" algn="l">
              <a:spcBef>
                <a:spcPts val="0"/>
              </a:spcBef>
              <a:spcAft>
                <a:spcPts val="0"/>
              </a:spcAft>
              <a:buNone/>
            </a:pPr>
            <a:r>
              <a:rPr lang="en" sz="1000" u="sng">
                <a:solidFill>
                  <a:schemeClr val="hlink"/>
                </a:solidFill>
                <a:hlinkClick r:id="rId18"/>
              </a:rPr>
              <a:t>https://drive.google.com/file/d/15rT-bYUJdWvNvXI6Mijh5LG5D-RxiO_p/view?usp=sharing</a:t>
            </a:r>
            <a:endParaRPr sz="1000"/>
          </a:p>
          <a:p>
            <a:pPr indent="0" lvl="0" marL="0" rtl="0" algn="l">
              <a:spcBef>
                <a:spcPts val="0"/>
              </a:spcBef>
              <a:spcAft>
                <a:spcPts val="0"/>
              </a:spcAft>
              <a:buNone/>
            </a:pPr>
            <a:r>
              <a:rPr lang="en" sz="1000" u="sng">
                <a:solidFill>
                  <a:schemeClr val="hlink"/>
                </a:solidFill>
                <a:hlinkClick r:id="rId19"/>
              </a:rPr>
              <a:t>https://drive.google.com/file/d/1KOMhO7hCbcFwQvmQ9WO7nrUyT21gwJ5h/view?usp=sharing</a:t>
            </a:r>
            <a:endParaRPr sz="1000"/>
          </a:p>
          <a:p>
            <a:pPr indent="0" lvl="0" marL="0" rtl="0" algn="l">
              <a:spcBef>
                <a:spcPts val="0"/>
              </a:spcBef>
              <a:spcAft>
                <a:spcPts val="0"/>
              </a:spcAft>
              <a:buNone/>
            </a:pPr>
            <a:r>
              <a:rPr lang="en" sz="1000" u="sng">
                <a:solidFill>
                  <a:schemeClr val="hlink"/>
                </a:solidFill>
                <a:hlinkClick r:id="rId20"/>
              </a:rPr>
              <a:t>https://docs.google.com/spreadsheets/d/1X_-Z80Ekp0Zpj8KWFPbuvS-L7UnZZJfnWGJaCysUzPw/edit?usp=sharing</a:t>
            </a:r>
            <a:endParaRPr sz="1000"/>
          </a:p>
          <a:p>
            <a:pPr indent="0" lvl="0" marL="0" rtl="0" algn="l">
              <a:spcBef>
                <a:spcPts val="0"/>
              </a:spcBef>
              <a:spcAft>
                <a:spcPts val="0"/>
              </a:spcAft>
              <a:buNone/>
            </a:pPr>
            <a:r>
              <a:rPr lang="en" sz="1000" u="sng">
                <a:solidFill>
                  <a:schemeClr val="hlink"/>
                </a:solidFill>
                <a:hlinkClick r:id="rId21"/>
              </a:rPr>
              <a:t>https://docs.google.com/spreadsheet/pub?key=1X_-Z80Ekp0Zpj8KWFPbuvS-L7UnZZJfnWGJaCysUzPw</a:t>
            </a:r>
            <a:endParaRPr sz="1000"/>
          </a:p>
          <a:p>
            <a:pPr indent="0" lvl="0" marL="0" rtl="0" algn="l">
              <a:spcBef>
                <a:spcPts val="0"/>
              </a:spcBef>
              <a:spcAft>
                <a:spcPts val="0"/>
              </a:spcAft>
              <a:buNone/>
            </a:pPr>
            <a:r>
              <a:rPr lang="en" sz="1000" u="sng">
                <a:solidFill>
                  <a:schemeClr val="hlink"/>
                </a:solidFill>
                <a:hlinkClick r:id="rId22"/>
              </a:rPr>
              <a:t>https://docs.google.com/spreadsheets/d/1X_-Z80Ekp0Zpj8KWFPbuvS-L7UnZZJfnWGJaCysUzPw/pubhtml</a:t>
            </a:r>
            <a:endParaRPr sz="1000"/>
          </a:p>
          <a:p>
            <a:pPr indent="0" lvl="0" marL="0" rtl="0" algn="l">
              <a:spcBef>
                <a:spcPts val="0"/>
              </a:spcBef>
              <a:spcAft>
                <a:spcPts val="0"/>
              </a:spcAft>
              <a:buNone/>
            </a:pPr>
            <a:r>
              <a:rPr lang="en" sz="1000" u="sng">
                <a:solidFill>
                  <a:schemeClr val="hlink"/>
                </a:solidFill>
                <a:hlinkClick r:id="rId23"/>
              </a:rPr>
              <a:t>https://docs.google.com/spreadsheets/d/1X_-Z80Ekp0Zpj8KWFPbuvS-L7UnZZJfnWGJaCysUzPw/pub</a:t>
            </a:r>
            <a:endParaRPr sz="1000"/>
          </a:p>
          <a:p>
            <a:pPr indent="0" lvl="0" marL="0" rtl="0" algn="l">
              <a:spcBef>
                <a:spcPts val="0"/>
              </a:spcBef>
              <a:spcAft>
                <a:spcPts val="0"/>
              </a:spcAft>
              <a:buNone/>
            </a:pPr>
            <a:r>
              <a:rPr lang="en" sz="1000" u="sng">
                <a:solidFill>
                  <a:schemeClr val="hlink"/>
                </a:solidFill>
                <a:hlinkClick r:id="rId24"/>
              </a:rPr>
              <a:t>https://docs.google.com/spreadsheets/d/1X_-Z80Ekp0Zpj8KWFPbuvS-L7UnZZJfnWGJaCysUzPw/view</a:t>
            </a:r>
            <a:endParaRPr sz="1000"/>
          </a:p>
          <a:p>
            <a:pPr indent="0" lvl="0" marL="0" rtl="0" algn="l">
              <a:spcBef>
                <a:spcPts val="0"/>
              </a:spcBef>
              <a:spcAft>
                <a:spcPts val="0"/>
              </a:spcAft>
              <a:buNone/>
            </a:pPr>
            <a:r>
              <a:rPr lang="en" sz="1000" u="sng">
                <a:solidFill>
                  <a:schemeClr val="hlink"/>
                </a:solidFill>
                <a:hlinkClick r:id="rId25"/>
              </a:rPr>
              <a:t>https://docs.google.com/forms/d/13ZRonf1M2YguyAcrqqcfoCN4WS0qr2jU1y1kBfz6tSg/edit?usp=sharing</a:t>
            </a:r>
            <a:endParaRPr sz="1000"/>
          </a:p>
          <a:p>
            <a:pPr indent="0" lvl="0" marL="0" rtl="0" algn="l">
              <a:spcBef>
                <a:spcPts val="0"/>
              </a:spcBef>
              <a:spcAft>
                <a:spcPts val="0"/>
              </a:spcAft>
              <a:buNone/>
            </a:pPr>
            <a:r>
              <a:rPr lang="en" sz="1000" u="sng">
                <a:solidFill>
                  <a:schemeClr val="hlink"/>
                </a:solidFill>
                <a:hlinkClick r:id="rId26"/>
              </a:rPr>
              <a:t>https://docs.google.com/drawings/d/1ykAjGmRwR4-kUtL3x3w6V7kvpiPWyEAZd4FQ7MIB9SI/edit?usp=sharing</a:t>
            </a:r>
            <a:endParaRPr sz="1000"/>
          </a:p>
          <a:p>
            <a:pPr indent="0" lvl="0" marL="0" rtl="0" algn="l">
              <a:spcBef>
                <a:spcPts val="0"/>
              </a:spcBef>
              <a:spcAft>
                <a:spcPts val="0"/>
              </a:spcAft>
              <a:buNone/>
            </a:pPr>
            <a:r>
              <a:rPr lang="en" sz="1000" u="sng">
                <a:solidFill>
                  <a:schemeClr val="hlink"/>
                </a:solidFill>
                <a:hlinkClick r:id="rId27"/>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8"/>
              </a:rPr>
              <a:t>https://www.google.com/maps/d/u/0/edit?mid=1MDfvc-lo9LZ7FY8xipvWplhQF5HOdOk&amp;usp=sharing</a:t>
            </a:r>
            <a:endParaRPr sz="1000"/>
          </a:p>
          <a:p>
            <a:pPr indent="0" lvl="0" marL="0" rtl="0" algn="l">
              <a:spcBef>
                <a:spcPts val="0"/>
              </a:spcBef>
              <a:spcAft>
                <a:spcPts val="0"/>
              </a:spcAft>
              <a:buNone/>
            </a:pPr>
            <a:r>
              <a:rPr lang="en" sz="1000" u="sng">
                <a:solidFill>
                  <a:schemeClr val="hlink"/>
                </a:solidFill>
                <a:hlinkClick r:id="rId29"/>
              </a:rPr>
              <a:t>https://docs.google.com/document/d/1UFDFdVxRBGMFCDWLQlm_JnTSuX0YWljpk9drK9ebO34/edit?usp=sharing</a:t>
            </a:r>
            <a:endParaRPr sz="1000"/>
          </a:p>
          <a:p>
            <a:pPr indent="0" lvl="0" marL="0" rtl="0" algn="l">
              <a:spcBef>
                <a:spcPts val="0"/>
              </a:spcBef>
              <a:spcAft>
                <a:spcPts val="0"/>
              </a:spcAft>
              <a:buNone/>
            </a:pPr>
            <a:r>
              <a:rPr lang="en" sz="1000" u="sng">
                <a:solidFill>
                  <a:schemeClr val="hlink"/>
                </a:solidFill>
                <a:hlinkClick r:id="rId30"/>
              </a:rPr>
              <a:t>https://docs.google.com/document/d/1UFDFdVxRBGMFCDWLQlm_JnTSuX0YWljpk9drK9ebO34/pub</a:t>
            </a:r>
            <a:endParaRPr sz="1000"/>
          </a:p>
          <a:p>
            <a:pPr indent="0" lvl="0" marL="0" rtl="0" algn="l">
              <a:spcBef>
                <a:spcPts val="0"/>
              </a:spcBef>
              <a:spcAft>
                <a:spcPts val="0"/>
              </a:spcAft>
              <a:buNone/>
            </a:pPr>
            <a:r>
              <a:rPr lang="en" sz="1000" u="sng">
                <a:solidFill>
                  <a:schemeClr val="hlink"/>
                </a:solidFill>
                <a:hlinkClick r:id="rId31"/>
              </a:rPr>
              <a:t>https://docs.google.com/document/d/1UFDFdVxRBGMFCDWLQlm_JnTSuX0YWljpk9drK9ebO34/view</a:t>
            </a:r>
            <a:endParaRPr sz="1000"/>
          </a:p>
          <a:p>
            <a:pPr indent="0" lvl="0" marL="0" rtl="0" algn="l">
              <a:spcBef>
                <a:spcPts val="0"/>
              </a:spcBef>
              <a:spcAft>
                <a:spcPts val="0"/>
              </a:spcAft>
              <a:buNone/>
            </a:pPr>
            <a:r>
              <a:rPr lang="en" sz="1000" u="sng">
                <a:solidFill>
                  <a:schemeClr val="hlink"/>
                </a:solidFill>
                <a:hlinkClick r:id="rId32"/>
              </a:rPr>
              <a:t>https://docs.google.com/presentation/d/14E8yWGlIa-JykcFW6iSuLOY37kDMrF_j4XzBJuhXwzU/edit?usp=sharing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https://docs.google.com/presentation/d/14E8yWGlIa-JykcFW6iSuLOY37kDMrF_j4XzBJuhXwzU/pub</a:t>
            </a:r>
            <a:endParaRPr sz="1000"/>
          </a:p>
          <a:p>
            <a:pPr indent="0" lvl="0" marL="0" rtl="0" algn="l">
              <a:spcBef>
                <a:spcPts val="0"/>
              </a:spcBef>
              <a:spcAft>
                <a:spcPts val="0"/>
              </a:spcAft>
              <a:buNone/>
            </a:pPr>
            <a:r>
              <a:rPr lang="en" sz="1000" u="sng">
                <a:solidFill>
                  <a:schemeClr val="hlink"/>
                </a:solidFill>
                <a:hlinkClick r:id="rId34"/>
              </a:rPr>
              <a:t>https://docs.google.com/presentation/d/14E8yWGlIa-JykcFW6iSuLOY37kDMrF_j4XzBJuhXwzU/view</a:t>
            </a:r>
            <a:endParaRPr sz="1000"/>
          </a:p>
          <a:p>
            <a:pPr indent="0" lvl="0" marL="0" rtl="0" algn="l">
              <a:spcBef>
                <a:spcPts val="0"/>
              </a:spcBef>
              <a:spcAft>
                <a:spcPts val="0"/>
              </a:spcAft>
              <a:buNone/>
            </a:pPr>
            <a:r>
              <a:rPr lang="en" sz="1000" u="sng">
                <a:solidFill>
                  <a:schemeClr val="hlink"/>
                </a:solidFill>
                <a:hlinkClick r:id="rId35"/>
              </a:rPr>
              <a:t>https://docs.google.com/document/d/1hRREY0OZgBJxxPUMc9Mf1HBo8czhkDGBjg8k1Zh12Hs/edit?usp=sharing</a:t>
            </a:r>
            <a:endParaRPr sz="1000"/>
          </a:p>
          <a:p>
            <a:pPr indent="0" lvl="0" marL="0" rtl="0" algn="l">
              <a:spcBef>
                <a:spcPts val="0"/>
              </a:spcBef>
              <a:spcAft>
                <a:spcPts val="0"/>
              </a:spcAft>
              <a:buNone/>
            </a:pPr>
            <a:r>
              <a:rPr lang="en" sz="1000" u="sng">
                <a:solidFill>
                  <a:schemeClr val="hlink"/>
                </a:solidFill>
                <a:hlinkClick r:id="rId36"/>
              </a:rPr>
              <a:t>https://docs.google.com/document/d/1hRREY0OZgBJxxPUMc9Mf1HBo8czhkDGBjg8k1Zh12Hs/pub</a:t>
            </a:r>
            <a:endParaRPr sz="1000"/>
          </a:p>
          <a:p>
            <a:pPr indent="0" lvl="0" marL="0" rtl="0" algn="l">
              <a:spcBef>
                <a:spcPts val="0"/>
              </a:spcBef>
              <a:spcAft>
                <a:spcPts val="0"/>
              </a:spcAft>
              <a:buNone/>
            </a:pPr>
            <a:r>
              <a:rPr lang="en" sz="1000" u="sng">
                <a:solidFill>
                  <a:schemeClr val="hlink"/>
                </a:solidFill>
                <a:hlinkClick r:id="rId37"/>
              </a:rPr>
              <a:t>https://docs.google.com/document/d/1hRREY0OZgBJxxPUMc9Mf1HBo8czhkDGBjg8k1Zh12Hs/view</a:t>
            </a:r>
            <a:endParaRPr sz="1000"/>
          </a:p>
          <a:p>
            <a:pPr indent="0" lvl="0" marL="0" rtl="0" algn="l">
              <a:spcBef>
                <a:spcPts val="0"/>
              </a:spcBef>
              <a:spcAft>
                <a:spcPts val="0"/>
              </a:spcAft>
              <a:buNone/>
            </a:pPr>
            <a:r>
              <a:rPr lang="en" sz="1000" u="sng">
                <a:solidFill>
                  <a:schemeClr val="hlink"/>
                </a:solidFill>
                <a:hlinkClick r:id="rId38"/>
              </a:rPr>
              <a:t>https://docs.google.com/presentation/d/15yOFbUZn_9MDHP8CzIrTKs4phj1mi9bpvVjPzU3l5Lk/edit?usp=sharing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https://docs.google.com/presentation/d/15yOFbUZn_9MDHP8CzIrTKs4phj1mi9bpvVjPzU3l5Lk/pub</a:t>
            </a:r>
            <a:endParaRPr sz="1000"/>
          </a:p>
          <a:p>
            <a:pPr indent="0" lvl="0" marL="0" rtl="0" algn="l">
              <a:spcBef>
                <a:spcPts val="0"/>
              </a:spcBef>
              <a:spcAft>
                <a:spcPts val="0"/>
              </a:spcAft>
              <a:buNone/>
            </a:pPr>
            <a:r>
              <a:rPr lang="en" sz="1000" u="sng">
                <a:solidFill>
                  <a:schemeClr val="hlink"/>
                </a:solidFill>
                <a:hlinkClick r:id="rId40"/>
              </a:rPr>
              <a:t>https://docs.google.com/presentation/d/15yOFbUZn_9MDHP8CzIrTKs4phj1mi9bpvVjPzU3l5Lk/view</a:t>
            </a:r>
            <a:endParaRPr sz="1000"/>
          </a:p>
          <a:p>
            <a:pPr indent="0" lvl="0" marL="0" rtl="0" algn="l">
              <a:spcBef>
                <a:spcPts val="0"/>
              </a:spcBef>
              <a:spcAft>
                <a:spcPts val="0"/>
              </a:spcAft>
              <a:buNone/>
            </a:pPr>
            <a:r>
              <a:rPr lang="en" sz="1000" u="sng">
                <a:solidFill>
                  <a:schemeClr val="hlink"/>
                </a:solidFill>
                <a:hlinkClick r:id="rId41"/>
              </a:rPr>
              <a:t>https://docs.google.com/document/d/1IFfosNvJNMq6lL9nUk4wRcEGhRIxEaGELVSVhBp-TSE/edit?usp=sharing</a:t>
            </a:r>
            <a:endParaRPr sz="1000"/>
          </a:p>
          <a:p>
            <a:pPr indent="0" lvl="0" marL="0" rtl="0" algn="l">
              <a:spcBef>
                <a:spcPts val="0"/>
              </a:spcBef>
              <a:spcAft>
                <a:spcPts val="0"/>
              </a:spcAft>
              <a:buNone/>
            </a:pPr>
            <a:r>
              <a:rPr lang="en" sz="1000" u="sng">
                <a:solidFill>
                  <a:schemeClr val="hlink"/>
                </a:solidFill>
                <a:hlinkClick r:id="rId42"/>
              </a:rPr>
              <a:t>https://docs.google.com/document/d/1IFfosNvJNMq6lL9nUk4wRcEGhRIxEaGELVSVhBp-TSE/pub</a:t>
            </a:r>
            <a:endParaRPr sz="1000"/>
          </a:p>
          <a:p>
            <a:pPr indent="0" lvl="0" marL="0" rtl="0" algn="l">
              <a:spcBef>
                <a:spcPts val="0"/>
              </a:spcBef>
              <a:spcAft>
                <a:spcPts val="0"/>
              </a:spcAft>
              <a:buNone/>
            </a:pPr>
            <a:r>
              <a:rPr lang="en" sz="1000" u="sng">
                <a:solidFill>
                  <a:schemeClr val="hlink"/>
                </a:solidFill>
                <a:hlinkClick r:id="rId43"/>
              </a:rPr>
              <a:t>https://docs.google.com/document/d/1IFfosNvJNMq6lL9nUk4wRcEGhRIxEaGELVSVhBp-TSE/view</a:t>
            </a:r>
            <a:endParaRPr sz="1000"/>
          </a:p>
          <a:p>
            <a:pPr indent="0" lvl="0" marL="0" rtl="0" algn="l">
              <a:spcBef>
                <a:spcPts val="0"/>
              </a:spcBef>
              <a:spcAft>
                <a:spcPts val="0"/>
              </a:spcAft>
              <a:buNone/>
            </a:pPr>
            <a:r>
              <a:rPr lang="en" sz="1000" u="sng">
                <a:solidFill>
                  <a:schemeClr val="hlink"/>
                </a:solidFill>
                <a:hlinkClick r:id="rId44"/>
              </a:rPr>
              <a:t>https://docs.google.com/presentation/d/171j6O1PSkYAdV95HUZBglJ-5jp1rfgqFYRu3gj0S01M/edit?usp=sharing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https://docs.google.com/presentation/d/171j6O1PSkYAdV95HUZBglJ-5jp1rfgqFYRu3gj0S01M/pub</a:t>
            </a:r>
            <a:endParaRPr sz="1000"/>
          </a:p>
          <a:p>
            <a:pPr indent="0" lvl="0" marL="0" rtl="0" algn="l">
              <a:spcBef>
                <a:spcPts val="0"/>
              </a:spcBef>
              <a:spcAft>
                <a:spcPts val="0"/>
              </a:spcAft>
              <a:buNone/>
            </a:pPr>
            <a:r>
              <a:rPr lang="en" sz="1000" u="sng">
                <a:solidFill>
                  <a:schemeClr val="hlink"/>
                </a:solidFill>
                <a:hlinkClick r:id="rId46"/>
              </a:rPr>
              <a:t>https://docs.google.com/presentation/d/171j6O1PSkYAdV95HUZBglJ-5jp1rfgqFYRu3gj0S01M/view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68141067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68141067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681410679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681410679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68141067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68141067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SLIDES_API681410679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SLIDES_API681410679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in Irvine, CA23600 Rockfield Blvd, Lake Forest, CA 92630(562)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68141067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68141067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in Irvine, CA23600 Rockfield Blvd, Lake Forest, CA 92630(562)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68141067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68141067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SLIDES_API681410679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SLIDES_API681410679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SLIDES_API681410679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SLIDES_API681410679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SLIDES_API68141067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SLIDES_API68141067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ogueboothrentalhollywood/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0DrDebwUyxU" TargetMode="External"/><Relationship Id="rId5"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CKGtP_E9BeM" TargetMode="External"/><Relationship Id="rId5"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vogueboothrentalhollywood/hom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PEkTOkITST8" TargetMode="External"/><Relationship Id="rId5"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cqcJ3PkKQSg" TargetMode="External"/><Relationship Id="rId5"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Plp_6qLi7Ko" TargetMode="External"/><Relationship Id="rId5"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WdYTZxKdnec" TargetMode="External"/><Relationship Id="rId5"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al--ALMBxpA" TargetMode="External"/><Relationship Id="rId5"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G8PP7_JyYtQ" TargetMode="External"/><Relationship Id="rId5"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www.google.com/maps/d/u/0/edit?mid=1MDfvc-lo9LZ7FY8xipvWplhQF5HOdOk&amp;usp=sharing" TargetMode="External"/><Relationship Id="rId4"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sites.google.com/view/vogueboothrentalhollywood/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sites.google.com/view/vogueboothrentalhollywood/hom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sites.google.com/view/vogueboothrentalhollywood/home" TargetMode="External"/><Relationship Id="rId4" Type="http://schemas.openxmlformats.org/officeDocument/2006/relationships/hyperlink" Target="https://drive.google.com/drive/folders/1ffdeJ7V86GRqgnEbeqto2WQw3h_coNAD?usp=sharing" TargetMode="External"/><Relationship Id="rId5" Type="http://schemas.openxmlformats.org/officeDocument/2006/relationships/hyperlink" Target="https://drive.google.com/drive/folders/12JAf2E9bixbjuZSPtuAoDscD-pVTn8Ch?usp=sharing" TargetMode="External"/><Relationship Id="rId6" Type="http://schemas.openxmlformats.org/officeDocument/2006/relationships/hyperlink" Target="https://drive.google.com/drive/folders/12LV6ApHOBopQRr1OFSy0-biwnMcFOBz8?usp=sharing" TargetMode="External"/><Relationship Id="rId7" Type="http://schemas.openxmlformats.org/officeDocument/2006/relationships/hyperlink" Target="https://drive.google.com/drive/folders/1MwLEQR-DwYqA80MbVLhjvOL_JDWlvWPq?usp=sharing" TargetMode="External"/><Relationship Id="rId8" Type="http://schemas.openxmlformats.org/officeDocument/2006/relationships/hyperlink" Target="https://drive.google.com/drive/folders/1ZWqJTfn9WDLKEs9_fuzk20gno1ea8ubD?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sites.google.com/view/vogueboothrentalhollywood/home" TargetMode="Externa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vogueboothrentalhollywood/home" TargetMode="Externa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40" Type="http://schemas.openxmlformats.org/officeDocument/2006/relationships/hyperlink" Target="about:blank" TargetMode="External"/><Relationship Id="rId20" Type="http://schemas.openxmlformats.org/officeDocument/2006/relationships/hyperlink" Target="about:blank" TargetMode="External"/><Relationship Id="rId42" Type="http://schemas.openxmlformats.org/officeDocument/2006/relationships/hyperlink" Target="about:blank" TargetMode="External"/><Relationship Id="rId41" Type="http://schemas.openxmlformats.org/officeDocument/2006/relationships/hyperlink" Target="about:blank" TargetMode="External"/><Relationship Id="rId22" Type="http://schemas.openxmlformats.org/officeDocument/2006/relationships/hyperlink" Target="about:blank" TargetMode="External"/><Relationship Id="rId44" Type="http://schemas.openxmlformats.org/officeDocument/2006/relationships/hyperlink" Target="about:blank" TargetMode="External"/><Relationship Id="rId21" Type="http://schemas.openxmlformats.org/officeDocument/2006/relationships/hyperlink" Target="about:blank" TargetMode="External"/><Relationship Id="rId43" Type="http://schemas.openxmlformats.org/officeDocument/2006/relationships/hyperlink" Target="about:blank" TargetMode="External"/><Relationship Id="rId24" Type="http://schemas.openxmlformats.org/officeDocument/2006/relationships/hyperlink" Target="about:blank" TargetMode="External"/><Relationship Id="rId46" Type="http://schemas.openxmlformats.org/officeDocument/2006/relationships/hyperlink" Target="about:blank" TargetMode="External"/><Relationship Id="rId23" Type="http://schemas.openxmlformats.org/officeDocument/2006/relationships/hyperlink" Target="about:blank" TargetMode="External"/><Relationship Id="rId45"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47"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29"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11" Type="http://schemas.openxmlformats.org/officeDocument/2006/relationships/hyperlink" Target="about:blank" TargetMode="External"/><Relationship Id="rId33" Type="http://schemas.openxmlformats.org/officeDocument/2006/relationships/hyperlink" Target="about:blank" TargetMode="External"/><Relationship Id="rId10" Type="http://schemas.openxmlformats.org/officeDocument/2006/relationships/hyperlink" Target="about:blank" TargetMode="External"/><Relationship Id="rId32" Type="http://schemas.openxmlformats.org/officeDocument/2006/relationships/hyperlink" Target="about:blank" TargetMode="External"/><Relationship Id="rId13" Type="http://schemas.openxmlformats.org/officeDocument/2006/relationships/hyperlink" Target="about:blank" TargetMode="External"/><Relationship Id="rId35" Type="http://schemas.openxmlformats.org/officeDocument/2006/relationships/hyperlink" Target="about:blank" TargetMode="External"/><Relationship Id="rId12" Type="http://schemas.openxmlformats.org/officeDocument/2006/relationships/hyperlink" Target="about:blank" TargetMode="External"/><Relationship Id="rId34" Type="http://schemas.openxmlformats.org/officeDocument/2006/relationships/hyperlink" Target="about:blank" TargetMode="External"/><Relationship Id="rId15" Type="http://schemas.openxmlformats.org/officeDocument/2006/relationships/hyperlink" Target="about:blank" TargetMode="External"/><Relationship Id="rId37" Type="http://schemas.openxmlformats.org/officeDocument/2006/relationships/hyperlink" Target="about:blank" TargetMode="External"/><Relationship Id="rId14" Type="http://schemas.openxmlformats.org/officeDocument/2006/relationships/hyperlink" Target="about:blank" TargetMode="External"/><Relationship Id="rId36" Type="http://schemas.openxmlformats.org/officeDocument/2006/relationships/hyperlink" Target="about:blank" TargetMode="External"/><Relationship Id="rId17" Type="http://schemas.openxmlformats.org/officeDocument/2006/relationships/hyperlink" Target="about:blank" TargetMode="External"/><Relationship Id="rId39" Type="http://schemas.openxmlformats.org/officeDocument/2006/relationships/hyperlink" Target="about:blank" TargetMode="External"/><Relationship Id="rId16" Type="http://schemas.openxmlformats.org/officeDocument/2006/relationships/hyperlink" Target="about:blank" TargetMode="External"/><Relationship Id="rId38"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Pasadena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07" name="Google Shape;107;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13" name="Google Shape;113;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19" name="Google Shape;119;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10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30" name="Google Shape;130;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36" name="Google Shape;13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42" name="Google Shape;14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48" name="Google Shape;148;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54" name="Google Shape;154;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60" name="Google Shape;160;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60" name="Google Shape;60;p14" title="Vogue Photobooth LED Enclosure rental Pasadena">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Pasadena</a:t>
            </a:r>
            <a:endParaRPr b="1">
              <a:solidFill>
                <a:srgbClr val="A8D673"/>
              </a:solidFill>
              <a:latin typeface="Poppins"/>
              <a:ea typeface="Poppins"/>
              <a:cs typeface="Poppins"/>
              <a:sym typeface="Poppins"/>
            </a:endParaRPr>
          </a:p>
        </p:txBody>
      </p:sp>
      <p:sp>
        <p:nvSpPr>
          <p:cNvPr id="166" name="Google Shape;166;p3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Pasadena</a:t>
            </a:r>
            <a:endParaRPr b="1">
              <a:solidFill>
                <a:srgbClr val="A8D673"/>
              </a:solidFill>
              <a:latin typeface="Poppins"/>
              <a:ea typeface="Poppins"/>
              <a:cs typeface="Poppins"/>
              <a:sym typeface="Poppins"/>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a:t>
            </a:r>
            <a:endParaRPr sz="800"/>
          </a:p>
          <a:p>
            <a:pPr indent="0" lvl="0" marL="0" rtl="0" algn="l">
              <a:spcBef>
                <a:spcPts val="0"/>
              </a:spcBef>
              <a:spcAft>
                <a:spcPts val="0"/>
              </a:spcAft>
              <a:buNone/>
            </a:pPr>
            <a:r>
              <a:rPr lang="en" sz="1000" u="sng">
                <a:solidFill>
                  <a:schemeClr val="hlink"/>
                </a:solidFill>
                <a:hlinkClick r:id="rId3"/>
              </a:rPr>
              <a:t>https://sites.google.com/view/vogueboothrentalhollywood/home</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360 Photo Booth Rental in Irvine, CA</a:t>
            </a:r>
            <a:endParaRPr sz="1000"/>
          </a:p>
          <a:p>
            <a:pPr indent="0" lvl="0" marL="0" rtl="0" algn="l">
              <a:spcBef>
                <a:spcPts val="0"/>
              </a:spcBef>
              <a:spcAft>
                <a:spcPts val="0"/>
              </a:spcAft>
              <a:buNone/>
            </a:pPr>
            <a:r>
              <a:rPr lang="en" sz="1000"/>
              <a:t>23600 Rockfield Blvd, Lake Forest, CA 92630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Torrance</a:t>
            </a:r>
            <a:endParaRPr sz="800"/>
          </a:p>
          <a:p>
            <a:pPr indent="0" lvl="0" marL="0" rtl="0" algn="l">
              <a:spcBef>
                <a:spcPts val="0"/>
              </a:spcBef>
              <a:spcAft>
                <a:spcPts val="0"/>
              </a:spcAft>
              <a:buNone/>
            </a:pPr>
            <a:r>
              <a:rPr lang="en" sz="800" u="sng">
                <a:solidFill>
                  <a:schemeClr val="hlink"/>
                </a:solidFill>
                <a:hlinkClick r:id="rId4"/>
              </a:rPr>
              <a:t>Vogue Photobooth LED Enclosure rental Vernon</a:t>
            </a:r>
            <a:endParaRPr sz="800"/>
          </a:p>
          <a:p>
            <a:pPr indent="0" lvl="0" marL="0" rtl="0" algn="l">
              <a:spcBef>
                <a:spcPts val="0"/>
              </a:spcBef>
              <a:spcAft>
                <a:spcPts val="0"/>
              </a:spcAft>
              <a:buNone/>
            </a:pPr>
            <a:r>
              <a:rPr lang="en" sz="800" u="sng">
                <a:solidFill>
                  <a:schemeClr val="hlink"/>
                </a:solidFill>
                <a:hlinkClick r:id="rId5"/>
              </a:rPr>
              <a:t>Vogue Photobooth LED Enclosure rental Pasadena</a:t>
            </a:r>
            <a:endParaRPr sz="800"/>
          </a:p>
          <a:p>
            <a:pPr indent="0" lvl="0" marL="0" rtl="0" algn="l">
              <a:spcBef>
                <a:spcPts val="0"/>
              </a:spcBef>
              <a:spcAft>
                <a:spcPts val="0"/>
              </a:spcAft>
              <a:buNone/>
            </a:pPr>
            <a:r>
              <a:rPr lang="en" sz="800" u="sng">
                <a:solidFill>
                  <a:schemeClr val="hlink"/>
                </a:solidFill>
                <a:hlinkClick r:id="rId6"/>
              </a:rPr>
              <a:t>Vogue Photobooth LED Enclosure rental West Covina</a:t>
            </a:r>
            <a:endParaRPr sz="800"/>
          </a:p>
          <a:p>
            <a:pPr indent="0" lvl="0" marL="0" rtl="0" algn="l">
              <a:spcBef>
                <a:spcPts val="0"/>
              </a:spcBef>
              <a:spcAft>
                <a:spcPts val="0"/>
              </a:spcAft>
              <a:buNone/>
            </a:pPr>
            <a:r>
              <a:rPr lang="en" sz="800" u="sng">
                <a:solidFill>
                  <a:schemeClr val="hlink"/>
                </a:solidFill>
                <a:hlinkClick r:id="rId7"/>
              </a:rPr>
              <a:t>Vogue Photobooth LED Enclosure rental West Hollywood</a:t>
            </a:r>
            <a:endParaRPr sz="800"/>
          </a:p>
          <a:p>
            <a:pPr indent="0" lvl="0" marL="0" rtl="0" algn="l">
              <a:spcBef>
                <a:spcPts val="0"/>
              </a:spcBef>
              <a:spcAft>
                <a:spcPts val="0"/>
              </a:spcAft>
              <a:buNone/>
            </a:pPr>
            <a:r>
              <a:rPr lang="en" sz="800" u="sng">
                <a:solidFill>
                  <a:schemeClr val="hlink"/>
                </a:solidFill>
                <a:hlinkClick r:id="rId8"/>
              </a:rPr>
              <a:t>VOGUE booth rental West Hollywood</a:t>
            </a:r>
            <a:endParaRPr sz="800"/>
          </a:p>
          <a:p>
            <a:pPr indent="0" lvl="0" marL="0" rtl="0" algn="l">
              <a:spcBef>
                <a:spcPts val="0"/>
              </a:spcBef>
              <a:spcAft>
                <a:spcPts val="0"/>
              </a:spcAft>
              <a:buNone/>
            </a:pPr>
            <a:r>
              <a:t/>
            </a:r>
            <a:endParaRPr sz="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83" name="Google Shape;83;p18" title="Vogue Photobooth LED Enclosure rental Pasadena">
            <a:hlinkClick r:id="rId3"/>
          </p:cNvPr>
          <p:cNvPicPr preferRelativeResize="0"/>
          <p:nvPr/>
        </p:nvPicPr>
        <p:blipFill>
          <a:blip r:embed="rId4">
            <a:alphaModFix/>
          </a:blip>
          <a:stretch>
            <a:fillRect/>
          </a:stretch>
        </p:blipFill>
        <p:spPr>
          <a:xfrm>
            <a:off x="1714500" y="523875"/>
            <a:ext cx="5715000" cy="4095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88" name="Google Shape;88;p19" title="Vogue Photobooth LED Enclosure rental Pasadena">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4" name="Google Shape;94;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0" name="Google Shape;100;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folder articles</a:t>
            </a:r>
            <a:endParaRPr sz="700"/>
          </a:p>
          <a:p>
            <a:pPr indent="0" lvl="0" marL="0" rtl="0" algn="l">
              <a:lnSpc>
                <a:spcPct val="1000"/>
              </a:lnSpc>
              <a:spcBef>
                <a:spcPts val="1000"/>
              </a:spcBef>
              <a:spcAft>
                <a:spcPts val="0"/>
              </a:spcAft>
              <a:buNone/>
            </a:pPr>
            <a:r>
              <a:rPr lang="en" sz="700" u="sng">
                <a:solidFill>
                  <a:schemeClr val="hlink"/>
                </a:solidFill>
                <a:hlinkClick r:id="rId6"/>
              </a:rPr>
              <a:t>folder photos</a:t>
            </a:r>
            <a:endParaRPr sz="700"/>
          </a:p>
          <a:p>
            <a:pPr indent="0" lvl="0" marL="0" rtl="0" algn="l">
              <a:lnSpc>
                <a:spcPct val="1000"/>
              </a:lnSpc>
              <a:spcBef>
                <a:spcPts val="1000"/>
              </a:spcBef>
              <a:spcAft>
                <a:spcPts val="0"/>
              </a:spcAft>
              <a:buNone/>
            </a:pPr>
            <a:r>
              <a:rPr lang="en" sz="700" u="sng">
                <a:solidFill>
                  <a:schemeClr val="hlink"/>
                </a:solidFill>
                <a:hlinkClick r:id="rId7"/>
              </a:rPr>
              <a:t>folder pdfs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spreadsheet</a:t>
            </a:r>
            <a:endParaRPr sz="700"/>
          </a:p>
          <a:p>
            <a:pPr indent="0" lvl="0" marL="0" rtl="0" algn="l">
              <a:lnSpc>
                <a:spcPct val="1000"/>
              </a:lnSpc>
              <a:spcBef>
                <a:spcPts val="1000"/>
              </a:spcBef>
              <a:spcAft>
                <a:spcPts val="0"/>
              </a:spcAft>
              <a:buNone/>
            </a:pPr>
            <a:r>
              <a:rPr lang="en" sz="700" u="sng">
                <a:solidFill>
                  <a:schemeClr val="hlink"/>
                </a:solidFill>
                <a:hlinkClick r:id="rId22"/>
              </a:rPr>
              <a:t>spreadsheet key</a:t>
            </a:r>
            <a:endParaRPr sz="700"/>
          </a:p>
          <a:p>
            <a:pPr indent="0" lvl="0" marL="0" rtl="0" algn="l">
              <a:lnSpc>
                <a:spcPct val="1000"/>
              </a:lnSpc>
              <a:spcBef>
                <a:spcPts val="1000"/>
              </a:spcBef>
              <a:spcAft>
                <a:spcPts val="0"/>
              </a:spcAft>
              <a:buNone/>
            </a:pPr>
            <a:r>
              <a:rPr lang="en" sz="700" u="sng">
                <a:solidFill>
                  <a:schemeClr val="hlink"/>
                </a:solidFill>
                <a:hlinkClick r:id="rId23"/>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24"/>
              </a:rPr>
              <a:t>spreadsheet pub</a:t>
            </a:r>
            <a:endParaRPr sz="700"/>
          </a:p>
          <a:p>
            <a:pPr indent="0" lvl="0" marL="0" rtl="0" algn="l">
              <a:lnSpc>
                <a:spcPct val="1000"/>
              </a:lnSpc>
              <a:spcBef>
                <a:spcPts val="1000"/>
              </a:spcBef>
              <a:spcAft>
                <a:spcPts val="1000"/>
              </a:spcAft>
              <a:buNone/>
            </a:pPr>
            <a:r>
              <a:t/>
            </a:r>
            <a:endParaRPr/>
          </a:p>
        </p:txBody>
      </p:sp>
      <p:sp>
        <p:nvSpPr>
          <p:cNvPr id="101" name="Google Shape;101;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spreadsheet view</a:t>
            </a:r>
            <a:endParaRPr sz="700"/>
          </a:p>
          <a:p>
            <a:pPr indent="0" lvl="0" marL="0" rtl="0" algn="l">
              <a:lnSpc>
                <a:spcPct val="1000"/>
              </a:lnSpc>
              <a:spcBef>
                <a:spcPts val="1000"/>
              </a:spcBef>
              <a:spcAft>
                <a:spcPts val="0"/>
              </a:spcAft>
              <a:buNone/>
            </a:pPr>
            <a:r>
              <a:rPr lang="en" sz="700" u="sng">
                <a:solidFill>
                  <a:schemeClr val="hlink"/>
                </a:solidFill>
                <a:hlinkClick r:id="rId26"/>
              </a:rPr>
              <a:t>form</a:t>
            </a:r>
            <a:endParaRPr sz="700"/>
          </a:p>
          <a:p>
            <a:pPr indent="0" lvl="0" marL="0" rtl="0" algn="l">
              <a:lnSpc>
                <a:spcPct val="1000"/>
              </a:lnSpc>
              <a:spcBef>
                <a:spcPts val="1000"/>
              </a:spcBef>
              <a:spcAft>
                <a:spcPts val="0"/>
              </a:spcAft>
              <a:buNone/>
            </a:pPr>
            <a:r>
              <a:rPr lang="en" sz="700" u="sng">
                <a:solidFill>
                  <a:schemeClr val="hlink"/>
                </a:solidFill>
                <a:hlinkClick r:id="rId27"/>
              </a:rPr>
              <a:t>drawing</a:t>
            </a:r>
            <a:endParaRPr sz="700"/>
          </a:p>
          <a:p>
            <a:pPr indent="0" lvl="0" marL="0" rtl="0" algn="l">
              <a:lnSpc>
                <a:spcPct val="1000"/>
              </a:lnSpc>
              <a:spcBef>
                <a:spcPts val="1000"/>
              </a:spcBef>
              <a:spcAft>
                <a:spcPts val="0"/>
              </a:spcAft>
              <a:buNone/>
            </a:pPr>
            <a:r>
              <a:rPr lang="en" sz="700" u="sng">
                <a:solidFill>
                  <a:schemeClr val="hlink"/>
                </a:solidFill>
                <a:hlinkClick r:id="rId28"/>
              </a:rPr>
              <a:t>image</a:t>
            </a:r>
            <a:endParaRPr sz="700"/>
          </a:p>
          <a:p>
            <a:pPr indent="0" lvl="0" marL="0" rtl="0" algn="l">
              <a:lnSpc>
                <a:spcPct val="1000"/>
              </a:lnSpc>
              <a:spcBef>
                <a:spcPts val="1000"/>
              </a:spcBef>
              <a:spcAft>
                <a:spcPts val="0"/>
              </a:spcAft>
              <a:buNone/>
            </a:pPr>
            <a:r>
              <a:rPr lang="en" sz="700" u="sng">
                <a:solidFill>
                  <a:schemeClr val="hlink"/>
                </a:solidFill>
                <a:hlinkClick r:id="rId29"/>
              </a:rPr>
              <a:t>image link</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2"/>
              </a:rPr>
              <a:t>document</a:t>
            </a:r>
            <a:endParaRPr sz="700"/>
          </a:p>
          <a:p>
            <a:pPr indent="0" lvl="0" marL="0" rtl="0" algn="l">
              <a:lnSpc>
                <a:spcPct val="1000"/>
              </a:lnSpc>
              <a:spcBef>
                <a:spcPts val="1000"/>
              </a:spcBef>
              <a:spcAft>
                <a:spcPts val="0"/>
              </a:spcAft>
              <a:buNone/>
            </a:pPr>
            <a:r>
              <a:rPr lang="en" sz="700" u="sng">
                <a:solidFill>
                  <a:schemeClr val="hlink"/>
                </a:solidFill>
                <a:hlinkClick r:id="rId43"/>
              </a:rPr>
              <a:t>document pub</a:t>
            </a:r>
            <a:endParaRPr sz="700"/>
          </a:p>
          <a:p>
            <a:pPr indent="0" lvl="0" marL="0" rtl="0" algn="l">
              <a:lnSpc>
                <a:spcPct val="1000"/>
              </a:lnSpc>
              <a:spcBef>
                <a:spcPts val="1000"/>
              </a:spcBef>
              <a:spcAft>
                <a:spcPts val="0"/>
              </a:spcAft>
              <a:buNone/>
            </a:pPr>
            <a:r>
              <a:rPr lang="en" sz="700" u="sng">
                <a:solidFill>
                  <a:schemeClr val="hlink"/>
                </a:solidFill>
                <a:hlinkClick r:id="rId44"/>
              </a:rPr>
              <a:t>document view</a:t>
            </a:r>
            <a:endParaRPr sz="700"/>
          </a:p>
          <a:p>
            <a:pPr indent="0" lvl="0" marL="0" rtl="0" algn="l">
              <a:lnSpc>
                <a:spcPct val="1000"/>
              </a:lnSpc>
              <a:spcBef>
                <a:spcPts val="1000"/>
              </a:spcBef>
              <a:spcAft>
                <a:spcPts val="0"/>
              </a:spcAft>
              <a:buNone/>
            </a:pPr>
            <a:r>
              <a:rPr lang="en" sz="700" u="sng">
                <a:solidFill>
                  <a:schemeClr val="hlink"/>
                </a:solidFill>
                <a:hlinkClick r:id="rId45"/>
              </a:rPr>
              <a:t>presentation</a:t>
            </a:r>
            <a:endParaRPr sz="700"/>
          </a:p>
          <a:p>
            <a:pPr indent="0" lvl="0" marL="0" rtl="0" algn="l">
              <a:lnSpc>
                <a:spcPct val="1000"/>
              </a:lnSpc>
              <a:spcBef>
                <a:spcPts val="1000"/>
              </a:spcBef>
              <a:spcAft>
                <a:spcPts val="0"/>
              </a:spcAft>
              <a:buNone/>
            </a:pPr>
            <a:r>
              <a:rPr lang="en" sz="700" u="sng">
                <a:solidFill>
                  <a:schemeClr val="hlink"/>
                </a:solidFill>
                <a:hlinkClick r:id="rId4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7"/>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